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belules" initials="l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D2F05-6C20-4F97-9EA6-075FF9457D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330634AC-7B48-4B28-A03E-E55D9FCCBA9E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7F71DF9-FEF4-4F12-92B4-A06C8B68A7B1}" type="parTrans" cxnId="{C814151B-9F9C-41E2-B14B-34C4346485C2}">
      <dgm:prSet/>
      <dgm:spPr/>
      <dgm:t>
        <a:bodyPr/>
        <a:lstStyle/>
        <a:p>
          <a:endParaRPr lang="fr-FR"/>
        </a:p>
      </dgm:t>
    </dgm:pt>
    <dgm:pt modelId="{09FD4B7B-EA33-4758-8C38-E43BC2EF65B7}" type="sibTrans" cxnId="{C814151B-9F9C-41E2-B14B-34C4346485C2}">
      <dgm:prSet/>
      <dgm:spPr/>
      <dgm:t>
        <a:bodyPr/>
        <a:lstStyle/>
        <a:p>
          <a:endParaRPr lang="fr-FR"/>
        </a:p>
      </dgm:t>
    </dgm:pt>
    <dgm:pt modelId="{43237539-83A5-4B03-AAB1-A86FB178F1BA}">
      <dgm:prSet phldrT="[Texte]"/>
      <dgm:spPr/>
      <dgm:t>
        <a:bodyPr/>
        <a:lstStyle/>
        <a:p>
          <a:r>
            <a:rPr lang="fr-FR" dirty="0"/>
            <a:t>Android</a:t>
          </a:r>
        </a:p>
      </dgm:t>
    </dgm:pt>
    <dgm:pt modelId="{066657A6-9658-47B6-8C24-29544726C874}" type="parTrans" cxnId="{035839CE-532F-4601-93DD-6B85A23F91AC}">
      <dgm:prSet/>
      <dgm:spPr/>
      <dgm:t>
        <a:bodyPr/>
        <a:lstStyle/>
        <a:p>
          <a:endParaRPr lang="fr-FR"/>
        </a:p>
      </dgm:t>
    </dgm:pt>
    <dgm:pt modelId="{52A526FC-ADD7-41FC-9D05-D89DAFA37BC3}" type="sibTrans" cxnId="{035839CE-532F-4601-93DD-6B85A23F91AC}">
      <dgm:prSet/>
      <dgm:spPr/>
      <dgm:t>
        <a:bodyPr/>
        <a:lstStyle/>
        <a:p>
          <a:endParaRPr lang="fr-FR"/>
        </a:p>
      </dgm:t>
    </dgm:pt>
    <dgm:pt modelId="{AB2717D4-339B-4439-A088-2E8EEAFA8821}">
      <dgm:prSet phldrT="[Texte]"/>
      <dgm:spPr/>
      <dgm:t>
        <a:bodyPr/>
        <a:lstStyle/>
        <a:p>
          <a:r>
            <a:rPr lang="fr-FR" dirty="0" err="1"/>
            <a:t>Raspberry</a:t>
          </a:r>
          <a:r>
            <a:rPr lang="fr-FR" dirty="0"/>
            <a:t> Pi</a:t>
          </a:r>
        </a:p>
      </dgm:t>
    </dgm:pt>
    <dgm:pt modelId="{F81300FA-912A-40EB-882C-1A9CC9147573}" type="parTrans" cxnId="{79E943F5-31EB-4FA4-8C22-DC3F556A5EF8}">
      <dgm:prSet/>
      <dgm:spPr/>
      <dgm:t>
        <a:bodyPr/>
        <a:lstStyle/>
        <a:p>
          <a:endParaRPr lang="fr-FR"/>
        </a:p>
      </dgm:t>
    </dgm:pt>
    <dgm:pt modelId="{1EF30D79-F851-470E-ADD7-3995917B58C2}" type="sibTrans" cxnId="{79E943F5-31EB-4FA4-8C22-DC3F556A5EF8}">
      <dgm:prSet/>
      <dgm:spPr/>
      <dgm:t>
        <a:bodyPr/>
        <a:lstStyle/>
        <a:p>
          <a:endParaRPr lang="fr-FR"/>
        </a:p>
      </dgm:t>
    </dgm:pt>
    <dgm:pt modelId="{8987532C-A746-411C-BE34-84846B25171D}">
      <dgm:prSet phldrT="[Texte]"/>
      <dgm:spPr/>
      <dgm:t>
        <a:bodyPr/>
        <a:lstStyle/>
        <a:p>
          <a:r>
            <a:rPr lang="fr-FR" dirty="0"/>
            <a:t>Web</a:t>
          </a:r>
        </a:p>
      </dgm:t>
    </dgm:pt>
    <dgm:pt modelId="{04A6910C-F3DA-4409-B956-424902A6875D}" type="parTrans" cxnId="{1E3FB7BA-CC6A-4A9A-89F4-5900E602E8E1}">
      <dgm:prSet/>
      <dgm:spPr/>
      <dgm:t>
        <a:bodyPr/>
        <a:lstStyle/>
        <a:p>
          <a:endParaRPr lang="fr-FR"/>
        </a:p>
      </dgm:t>
    </dgm:pt>
    <dgm:pt modelId="{48E25A8B-0BD0-4DAB-A9A3-D2B261382052}" type="sibTrans" cxnId="{1E3FB7BA-CC6A-4A9A-89F4-5900E602E8E1}">
      <dgm:prSet/>
      <dgm:spPr/>
      <dgm:t>
        <a:bodyPr/>
        <a:lstStyle/>
        <a:p>
          <a:endParaRPr lang="fr-FR"/>
        </a:p>
      </dgm:t>
    </dgm:pt>
    <dgm:pt modelId="{5A690E61-43F0-4A43-8432-7CA61C9F1E51}" type="pres">
      <dgm:prSet presAssocID="{68ED2F05-6C20-4F97-9EA6-075FF9457D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AC909DA-E2F9-48D2-AF26-C12C4445366D}" type="pres">
      <dgm:prSet presAssocID="{330634AC-7B48-4B28-A03E-E55D9FCCBA9E}" presName="root1" presStyleCnt="0"/>
      <dgm:spPr/>
    </dgm:pt>
    <dgm:pt modelId="{7EFAE205-BE3B-4FBC-9FA4-755AF2D3731C}" type="pres">
      <dgm:prSet presAssocID="{330634AC-7B48-4B28-A03E-E55D9FCCBA9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848764-ADEB-48C6-91C0-9207A1998A41}" type="pres">
      <dgm:prSet presAssocID="{330634AC-7B48-4B28-A03E-E55D9FCCBA9E}" presName="level2hierChild" presStyleCnt="0"/>
      <dgm:spPr/>
    </dgm:pt>
    <dgm:pt modelId="{A0662288-13D8-4E9D-B26D-1104F1AE1A06}" type="pres">
      <dgm:prSet presAssocID="{066657A6-9658-47B6-8C24-29544726C874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4DECE7F-CD84-447E-B22D-041EB28A94A4}" type="pres">
      <dgm:prSet presAssocID="{066657A6-9658-47B6-8C24-29544726C874}" presName="connTx" presStyleLbl="parChTrans1D2" presStyleIdx="0" presStyleCnt="3"/>
      <dgm:spPr/>
      <dgm:t>
        <a:bodyPr/>
        <a:lstStyle/>
        <a:p>
          <a:endParaRPr lang="fr-FR"/>
        </a:p>
      </dgm:t>
    </dgm:pt>
    <dgm:pt modelId="{303A815C-2706-4427-A15D-FC89435211C7}" type="pres">
      <dgm:prSet presAssocID="{43237539-83A5-4B03-AAB1-A86FB178F1BA}" presName="root2" presStyleCnt="0"/>
      <dgm:spPr/>
    </dgm:pt>
    <dgm:pt modelId="{F2DBD846-9529-43E5-88C4-D22F75EE5843}" type="pres">
      <dgm:prSet presAssocID="{43237539-83A5-4B03-AAB1-A86FB178F1BA}" presName="LevelTwoTextNode" presStyleLbl="node2" presStyleIdx="0" presStyleCnt="3" custLinFactNeighborX="1392" custLinFactNeighborY="-8218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4BF97D2-BEA9-4009-922C-0C27258C2135}" type="pres">
      <dgm:prSet presAssocID="{43237539-83A5-4B03-AAB1-A86FB178F1BA}" presName="level3hierChild" presStyleCnt="0"/>
      <dgm:spPr/>
    </dgm:pt>
    <dgm:pt modelId="{4B272302-31A4-4F11-AFB4-0B0A9016BEAD}" type="pres">
      <dgm:prSet presAssocID="{F81300FA-912A-40EB-882C-1A9CC9147573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F1800AC-C1F7-4F09-BAEB-126DF534D4B6}" type="pres">
      <dgm:prSet presAssocID="{F81300FA-912A-40EB-882C-1A9CC9147573}" presName="connTx" presStyleLbl="parChTrans1D2" presStyleIdx="1" presStyleCnt="3"/>
      <dgm:spPr/>
      <dgm:t>
        <a:bodyPr/>
        <a:lstStyle/>
        <a:p>
          <a:endParaRPr lang="fr-FR"/>
        </a:p>
      </dgm:t>
    </dgm:pt>
    <dgm:pt modelId="{2AEF59D6-F1CA-4DF9-8578-80A53D0C2541}" type="pres">
      <dgm:prSet presAssocID="{AB2717D4-339B-4439-A088-2E8EEAFA8821}" presName="root2" presStyleCnt="0"/>
      <dgm:spPr/>
    </dgm:pt>
    <dgm:pt modelId="{5BB67CFE-CE82-42D5-90AB-D9DE4D3A9E3D}" type="pres">
      <dgm:prSet presAssocID="{AB2717D4-339B-4439-A088-2E8EEAFA882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C5EBB6-AC83-4B27-BE5B-6C4661EB662C}" type="pres">
      <dgm:prSet presAssocID="{AB2717D4-339B-4439-A088-2E8EEAFA8821}" presName="level3hierChild" presStyleCnt="0"/>
      <dgm:spPr/>
    </dgm:pt>
    <dgm:pt modelId="{7DAC16BA-A6FC-49A8-A34D-89FE70984627}" type="pres">
      <dgm:prSet presAssocID="{04A6910C-F3DA-4409-B956-424902A6875D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25CFE420-C638-4C0E-8BCB-BB43654D242F}" type="pres">
      <dgm:prSet presAssocID="{04A6910C-F3DA-4409-B956-424902A6875D}" presName="connTx" presStyleLbl="parChTrans1D2" presStyleIdx="2" presStyleCnt="3"/>
      <dgm:spPr/>
      <dgm:t>
        <a:bodyPr/>
        <a:lstStyle/>
        <a:p>
          <a:endParaRPr lang="fr-FR"/>
        </a:p>
      </dgm:t>
    </dgm:pt>
    <dgm:pt modelId="{FAF94727-4188-4AE1-BF29-9F53DF2047F4}" type="pres">
      <dgm:prSet presAssocID="{8987532C-A746-411C-BE34-84846B25171D}" presName="root2" presStyleCnt="0"/>
      <dgm:spPr/>
    </dgm:pt>
    <dgm:pt modelId="{D288FF75-3B3F-4949-9EB2-244094AA7C0D}" type="pres">
      <dgm:prSet presAssocID="{8987532C-A746-411C-BE34-84846B25171D}" presName="LevelTwoTextNode" presStyleLbl="node2" presStyleIdx="2" presStyleCnt="3" custLinFactNeighborX="1392" custLinFactNeighborY="881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D376C7-D168-49C9-82C6-AA1597C1CF44}" type="pres">
      <dgm:prSet presAssocID="{8987532C-A746-411C-BE34-84846B25171D}" presName="level3hierChild" presStyleCnt="0"/>
      <dgm:spPr/>
    </dgm:pt>
  </dgm:ptLst>
  <dgm:cxnLst>
    <dgm:cxn modelId="{79E943F5-31EB-4FA4-8C22-DC3F556A5EF8}" srcId="{330634AC-7B48-4B28-A03E-E55D9FCCBA9E}" destId="{AB2717D4-339B-4439-A088-2E8EEAFA8821}" srcOrd="1" destOrd="0" parTransId="{F81300FA-912A-40EB-882C-1A9CC9147573}" sibTransId="{1EF30D79-F851-470E-ADD7-3995917B58C2}"/>
    <dgm:cxn modelId="{1E3FB7BA-CC6A-4A9A-89F4-5900E602E8E1}" srcId="{330634AC-7B48-4B28-A03E-E55D9FCCBA9E}" destId="{8987532C-A746-411C-BE34-84846B25171D}" srcOrd="2" destOrd="0" parTransId="{04A6910C-F3DA-4409-B956-424902A6875D}" sibTransId="{48E25A8B-0BD0-4DAB-A9A3-D2B261382052}"/>
    <dgm:cxn modelId="{2EFF61C1-CB37-4132-A8D1-A6B8E20D6A7F}" type="presOf" srcId="{43237539-83A5-4B03-AAB1-A86FB178F1BA}" destId="{F2DBD846-9529-43E5-88C4-D22F75EE5843}" srcOrd="0" destOrd="0" presId="urn:microsoft.com/office/officeart/2008/layout/HorizontalMultiLevelHierarchy"/>
    <dgm:cxn modelId="{360224D4-0CB5-45C2-AA02-52E750FE0804}" type="presOf" srcId="{AB2717D4-339B-4439-A088-2E8EEAFA8821}" destId="{5BB67CFE-CE82-42D5-90AB-D9DE4D3A9E3D}" srcOrd="0" destOrd="0" presId="urn:microsoft.com/office/officeart/2008/layout/HorizontalMultiLevelHierarchy"/>
    <dgm:cxn modelId="{932E0277-EEC9-4BCE-B643-4EB99EF87E4D}" type="presOf" srcId="{68ED2F05-6C20-4F97-9EA6-075FF9457DB8}" destId="{5A690E61-43F0-4A43-8432-7CA61C9F1E51}" srcOrd="0" destOrd="0" presId="urn:microsoft.com/office/officeart/2008/layout/HorizontalMultiLevelHierarchy"/>
    <dgm:cxn modelId="{A5C94F38-62B9-4D11-BC07-F448E2895BB9}" type="presOf" srcId="{330634AC-7B48-4B28-A03E-E55D9FCCBA9E}" destId="{7EFAE205-BE3B-4FBC-9FA4-755AF2D3731C}" srcOrd="0" destOrd="0" presId="urn:microsoft.com/office/officeart/2008/layout/HorizontalMultiLevelHierarchy"/>
    <dgm:cxn modelId="{7CAABAFC-A213-4005-9542-EE1C8339AB9B}" type="presOf" srcId="{066657A6-9658-47B6-8C24-29544726C874}" destId="{64DECE7F-CD84-447E-B22D-041EB28A94A4}" srcOrd="1" destOrd="0" presId="urn:microsoft.com/office/officeart/2008/layout/HorizontalMultiLevelHierarchy"/>
    <dgm:cxn modelId="{035839CE-532F-4601-93DD-6B85A23F91AC}" srcId="{330634AC-7B48-4B28-A03E-E55D9FCCBA9E}" destId="{43237539-83A5-4B03-AAB1-A86FB178F1BA}" srcOrd="0" destOrd="0" parTransId="{066657A6-9658-47B6-8C24-29544726C874}" sibTransId="{52A526FC-ADD7-41FC-9D05-D89DAFA37BC3}"/>
    <dgm:cxn modelId="{8098370B-2544-42DD-AB7D-9FCE3C93AF54}" type="presOf" srcId="{04A6910C-F3DA-4409-B956-424902A6875D}" destId="{25CFE420-C638-4C0E-8BCB-BB43654D242F}" srcOrd="1" destOrd="0" presId="urn:microsoft.com/office/officeart/2008/layout/HorizontalMultiLevelHierarchy"/>
    <dgm:cxn modelId="{F955CB38-C0E5-41B5-BD80-6BA60AC4C8FE}" type="presOf" srcId="{04A6910C-F3DA-4409-B956-424902A6875D}" destId="{7DAC16BA-A6FC-49A8-A34D-89FE70984627}" srcOrd="0" destOrd="0" presId="urn:microsoft.com/office/officeart/2008/layout/HorizontalMultiLevelHierarchy"/>
    <dgm:cxn modelId="{C814151B-9F9C-41E2-B14B-34C4346485C2}" srcId="{68ED2F05-6C20-4F97-9EA6-075FF9457DB8}" destId="{330634AC-7B48-4B28-A03E-E55D9FCCBA9E}" srcOrd="0" destOrd="0" parTransId="{87F71DF9-FEF4-4F12-92B4-A06C8B68A7B1}" sibTransId="{09FD4B7B-EA33-4758-8C38-E43BC2EF65B7}"/>
    <dgm:cxn modelId="{5B265BFD-461F-45B4-92B2-F7FA1206DED0}" type="presOf" srcId="{8987532C-A746-411C-BE34-84846B25171D}" destId="{D288FF75-3B3F-4949-9EB2-244094AA7C0D}" srcOrd="0" destOrd="0" presId="urn:microsoft.com/office/officeart/2008/layout/HorizontalMultiLevelHierarchy"/>
    <dgm:cxn modelId="{258348F8-6B78-4098-8B3A-B6CBA787DD06}" type="presOf" srcId="{F81300FA-912A-40EB-882C-1A9CC9147573}" destId="{EF1800AC-C1F7-4F09-BAEB-126DF534D4B6}" srcOrd="1" destOrd="0" presId="urn:microsoft.com/office/officeart/2008/layout/HorizontalMultiLevelHierarchy"/>
    <dgm:cxn modelId="{A7B59D98-FBCB-42BD-8A06-78C8614DFA2A}" type="presOf" srcId="{066657A6-9658-47B6-8C24-29544726C874}" destId="{A0662288-13D8-4E9D-B26D-1104F1AE1A06}" srcOrd="0" destOrd="0" presId="urn:microsoft.com/office/officeart/2008/layout/HorizontalMultiLevelHierarchy"/>
    <dgm:cxn modelId="{5952514A-1B90-479C-A2B8-85D4FD19754C}" type="presOf" srcId="{F81300FA-912A-40EB-882C-1A9CC9147573}" destId="{4B272302-31A4-4F11-AFB4-0B0A9016BEAD}" srcOrd="0" destOrd="0" presId="urn:microsoft.com/office/officeart/2008/layout/HorizontalMultiLevelHierarchy"/>
    <dgm:cxn modelId="{EC3B8153-4874-49CB-AD8E-4D63F7C9F697}" type="presParOf" srcId="{5A690E61-43F0-4A43-8432-7CA61C9F1E51}" destId="{EAC909DA-E2F9-48D2-AF26-C12C4445366D}" srcOrd="0" destOrd="0" presId="urn:microsoft.com/office/officeart/2008/layout/HorizontalMultiLevelHierarchy"/>
    <dgm:cxn modelId="{C927FCB9-E66D-4C78-B01E-76EE0388322F}" type="presParOf" srcId="{EAC909DA-E2F9-48D2-AF26-C12C4445366D}" destId="{7EFAE205-BE3B-4FBC-9FA4-755AF2D3731C}" srcOrd="0" destOrd="0" presId="urn:microsoft.com/office/officeart/2008/layout/HorizontalMultiLevelHierarchy"/>
    <dgm:cxn modelId="{C342D82D-8C50-42CD-A33B-163741624F65}" type="presParOf" srcId="{EAC909DA-E2F9-48D2-AF26-C12C4445366D}" destId="{7A848764-ADEB-48C6-91C0-9207A1998A41}" srcOrd="1" destOrd="0" presId="urn:microsoft.com/office/officeart/2008/layout/HorizontalMultiLevelHierarchy"/>
    <dgm:cxn modelId="{EDAFEB13-04DA-4587-AD81-A53B6B6578F6}" type="presParOf" srcId="{7A848764-ADEB-48C6-91C0-9207A1998A41}" destId="{A0662288-13D8-4E9D-B26D-1104F1AE1A06}" srcOrd="0" destOrd="0" presId="urn:microsoft.com/office/officeart/2008/layout/HorizontalMultiLevelHierarchy"/>
    <dgm:cxn modelId="{C279DDEE-9DF2-49B5-9F8D-107AC7CD0B77}" type="presParOf" srcId="{A0662288-13D8-4E9D-B26D-1104F1AE1A06}" destId="{64DECE7F-CD84-447E-B22D-041EB28A94A4}" srcOrd="0" destOrd="0" presId="urn:microsoft.com/office/officeart/2008/layout/HorizontalMultiLevelHierarchy"/>
    <dgm:cxn modelId="{C9CD1136-1290-4E8B-A624-06BC8EE4C3C6}" type="presParOf" srcId="{7A848764-ADEB-48C6-91C0-9207A1998A41}" destId="{303A815C-2706-4427-A15D-FC89435211C7}" srcOrd="1" destOrd="0" presId="urn:microsoft.com/office/officeart/2008/layout/HorizontalMultiLevelHierarchy"/>
    <dgm:cxn modelId="{519562B1-9BD3-4B0D-A970-F660925028F2}" type="presParOf" srcId="{303A815C-2706-4427-A15D-FC89435211C7}" destId="{F2DBD846-9529-43E5-88C4-D22F75EE5843}" srcOrd="0" destOrd="0" presId="urn:microsoft.com/office/officeart/2008/layout/HorizontalMultiLevelHierarchy"/>
    <dgm:cxn modelId="{51D3C6F9-B212-4A4C-9061-616433328F20}" type="presParOf" srcId="{303A815C-2706-4427-A15D-FC89435211C7}" destId="{44BF97D2-BEA9-4009-922C-0C27258C2135}" srcOrd="1" destOrd="0" presId="urn:microsoft.com/office/officeart/2008/layout/HorizontalMultiLevelHierarchy"/>
    <dgm:cxn modelId="{A4B4341C-9F63-4716-8890-25AE9AAA4DCC}" type="presParOf" srcId="{7A848764-ADEB-48C6-91C0-9207A1998A41}" destId="{4B272302-31A4-4F11-AFB4-0B0A9016BEAD}" srcOrd="2" destOrd="0" presId="urn:microsoft.com/office/officeart/2008/layout/HorizontalMultiLevelHierarchy"/>
    <dgm:cxn modelId="{97A289CC-CC39-4C2F-AEA8-4D18197B5C82}" type="presParOf" srcId="{4B272302-31A4-4F11-AFB4-0B0A9016BEAD}" destId="{EF1800AC-C1F7-4F09-BAEB-126DF534D4B6}" srcOrd="0" destOrd="0" presId="urn:microsoft.com/office/officeart/2008/layout/HorizontalMultiLevelHierarchy"/>
    <dgm:cxn modelId="{B239E26F-FC56-4C51-BF1C-21C24E93E367}" type="presParOf" srcId="{7A848764-ADEB-48C6-91C0-9207A1998A41}" destId="{2AEF59D6-F1CA-4DF9-8578-80A53D0C2541}" srcOrd="3" destOrd="0" presId="urn:microsoft.com/office/officeart/2008/layout/HorizontalMultiLevelHierarchy"/>
    <dgm:cxn modelId="{1C4281A2-D9C1-42A2-B04F-C123B622FB1B}" type="presParOf" srcId="{2AEF59D6-F1CA-4DF9-8578-80A53D0C2541}" destId="{5BB67CFE-CE82-42D5-90AB-D9DE4D3A9E3D}" srcOrd="0" destOrd="0" presId="urn:microsoft.com/office/officeart/2008/layout/HorizontalMultiLevelHierarchy"/>
    <dgm:cxn modelId="{79AC37C2-90FF-4C0F-8ACC-8CCAB17DE7D3}" type="presParOf" srcId="{2AEF59D6-F1CA-4DF9-8578-80A53D0C2541}" destId="{3DC5EBB6-AC83-4B27-BE5B-6C4661EB662C}" srcOrd="1" destOrd="0" presId="urn:microsoft.com/office/officeart/2008/layout/HorizontalMultiLevelHierarchy"/>
    <dgm:cxn modelId="{3663A450-EEB3-42A5-A9B9-6D9452D62AB5}" type="presParOf" srcId="{7A848764-ADEB-48C6-91C0-9207A1998A41}" destId="{7DAC16BA-A6FC-49A8-A34D-89FE70984627}" srcOrd="4" destOrd="0" presId="urn:microsoft.com/office/officeart/2008/layout/HorizontalMultiLevelHierarchy"/>
    <dgm:cxn modelId="{4D575C76-BACB-4871-BFD9-8D5D57E7DCDE}" type="presParOf" srcId="{7DAC16BA-A6FC-49A8-A34D-89FE70984627}" destId="{25CFE420-C638-4C0E-8BCB-BB43654D242F}" srcOrd="0" destOrd="0" presId="urn:microsoft.com/office/officeart/2008/layout/HorizontalMultiLevelHierarchy"/>
    <dgm:cxn modelId="{0FBA474B-DB1F-4752-BB97-6AFB4A1B9C8F}" type="presParOf" srcId="{7A848764-ADEB-48C6-91C0-9207A1998A41}" destId="{FAF94727-4188-4AE1-BF29-9F53DF2047F4}" srcOrd="5" destOrd="0" presId="urn:microsoft.com/office/officeart/2008/layout/HorizontalMultiLevelHierarchy"/>
    <dgm:cxn modelId="{17B215FD-FE81-433B-85BB-C6CA188800CD}" type="presParOf" srcId="{FAF94727-4188-4AE1-BF29-9F53DF2047F4}" destId="{D288FF75-3B3F-4949-9EB2-244094AA7C0D}" srcOrd="0" destOrd="0" presId="urn:microsoft.com/office/officeart/2008/layout/HorizontalMultiLevelHierarchy"/>
    <dgm:cxn modelId="{E40E1C87-3312-4E6A-A9B3-2E7D9823800B}" type="presParOf" srcId="{FAF94727-4188-4AE1-BF29-9F53DF2047F4}" destId="{6DD376C7-D168-49C9-82C6-AA1597C1CF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C955D-3FA7-4BEC-8F62-E7AD6714A477}" type="doc">
      <dgm:prSet loTypeId="urn:microsoft.com/office/officeart/2005/8/layout/hProcess9" loCatId="process" qsTypeId="urn:microsoft.com/office/officeart/2005/8/quickstyle/simple1" qsCatId="simple" csTypeId="urn:microsoft.com/office/officeart/2005/8/colors/accent4_5" csCatId="accent4" phldr="1"/>
      <dgm:spPr/>
    </dgm:pt>
    <dgm:pt modelId="{91C337AA-8EF4-402F-BBC6-A8A387A1E2B0}">
      <dgm:prSet phldrT="[Texte]"/>
      <dgm:spPr/>
      <dgm:t>
        <a:bodyPr/>
        <a:lstStyle/>
        <a:p>
          <a:r>
            <a:rPr lang="fr-FR" dirty="0"/>
            <a:t>BDD</a:t>
          </a:r>
        </a:p>
      </dgm:t>
    </dgm:pt>
    <dgm:pt modelId="{98150AAA-4F23-40DF-AB10-FDC9FD2AB519}" type="parTrans" cxnId="{B5350CC3-A295-4AC2-B21E-4359A09229A2}">
      <dgm:prSet/>
      <dgm:spPr/>
      <dgm:t>
        <a:bodyPr/>
        <a:lstStyle/>
        <a:p>
          <a:endParaRPr lang="fr-FR"/>
        </a:p>
      </dgm:t>
    </dgm:pt>
    <dgm:pt modelId="{63064BBF-534B-4575-8917-D77ED7909CDF}" type="sibTrans" cxnId="{B5350CC3-A295-4AC2-B21E-4359A09229A2}">
      <dgm:prSet/>
      <dgm:spPr/>
      <dgm:t>
        <a:bodyPr/>
        <a:lstStyle/>
        <a:p>
          <a:endParaRPr lang="fr-FR"/>
        </a:p>
      </dgm:t>
    </dgm:pt>
    <dgm:pt modelId="{4770702C-071B-42C8-9079-8550DB5C33F2}">
      <dgm:prSet phldrT="[Texte]"/>
      <dgm:spPr/>
      <dgm:t>
        <a:bodyPr/>
        <a:lstStyle/>
        <a:p>
          <a:r>
            <a:rPr lang="fr-FR" dirty="0"/>
            <a:t>IA</a:t>
          </a:r>
        </a:p>
      </dgm:t>
    </dgm:pt>
    <dgm:pt modelId="{C7DB092F-EA1D-42CB-B321-B7B4A834CC44}" type="parTrans" cxnId="{F38F7A9F-0CBD-4741-8193-1491A98E71B0}">
      <dgm:prSet/>
      <dgm:spPr/>
      <dgm:t>
        <a:bodyPr/>
        <a:lstStyle/>
        <a:p>
          <a:endParaRPr lang="fr-FR"/>
        </a:p>
      </dgm:t>
    </dgm:pt>
    <dgm:pt modelId="{A57956DA-7FA4-4905-BBAD-3EB51741E57B}" type="sibTrans" cxnId="{F38F7A9F-0CBD-4741-8193-1491A98E71B0}">
      <dgm:prSet/>
      <dgm:spPr/>
      <dgm:t>
        <a:bodyPr/>
        <a:lstStyle/>
        <a:p>
          <a:endParaRPr lang="fr-FR"/>
        </a:p>
      </dgm:t>
    </dgm:pt>
    <dgm:pt modelId="{05CF4DB2-AF5B-44E3-A1BF-F99E0F792F35}">
      <dgm:prSet phldrT="[Texte]"/>
      <dgm:spPr/>
      <dgm:t>
        <a:bodyPr/>
        <a:lstStyle/>
        <a:p>
          <a:r>
            <a:rPr lang="fr-FR" dirty="0" err="1"/>
            <a:t>DataVis</a:t>
          </a:r>
          <a:endParaRPr lang="fr-FR" dirty="0"/>
        </a:p>
      </dgm:t>
    </dgm:pt>
    <dgm:pt modelId="{A1B76E00-12D5-4502-9FF7-6CEA9BD1926A}" type="parTrans" cxnId="{DEE9E8C6-010E-44D5-AA3A-B95FC6BE2BBD}">
      <dgm:prSet/>
      <dgm:spPr/>
      <dgm:t>
        <a:bodyPr/>
        <a:lstStyle/>
        <a:p>
          <a:endParaRPr lang="fr-FR"/>
        </a:p>
      </dgm:t>
    </dgm:pt>
    <dgm:pt modelId="{E7AD3677-6D57-4BC2-A1F1-EB78287AACFB}" type="sibTrans" cxnId="{DEE9E8C6-010E-44D5-AA3A-B95FC6BE2BBD}">
      <dgm:prSet/>
      <dgm:spPr/>
      <dgm:t>
        <a:bodyPr/>
        <a:lstStyle/>
        <a:p>
          <a:endParaRPr lang="fr-FR"/>
        </a:p>
      </dgm:t>
    </dgm:pt>
    <dgm:pt modelId="{59C73637-64BB-47A5-A542-446328512E3F}">
      <dgm:prSet/>
      <dgm:spPr/>
      <dgm:t>
        <a:bodyPr/>
        <a:lstStyle/>
        <a:p>
          <a:r>
            <a:rPr lang="fr-FR" dirty="0"/>
            <a:t>DWH</a:t>
          </a:r>
        </a:p>
      </dgm:t>
    </dgm:pt>
    <dgm:pt modelId="{C3984D9D-DF0D-4A2F-8C82-E1BEAE014511}" type="parTrans" cxnId="{42BB6B6E-A72F-4E02-ADD1-79201FF18298}">
      <dgm:prSet/>
      <dgm:spPr/>
      <dgm:t>
        <a:bodyPr/>
        <a:lstStyle/>
        <a:p>
          <a:endParaRPr lang="fr-FR"/>
        </a:p>
      </dgm:t>
    </dgm:pt>
    <dgm:pt modelId="{67278934-7836-40DB-9C14-462486A4EE07}" type="sibTrans" cxnId="{42BB6B6E-A72F-4E02-ADD1-79201FF18298}">
      <dgm:prSet/>
      <dgm:spPr/>
      <dgm:t>
        <a:bodyPr/>
        <a:lstStyle/>
        <a:p>
          <a:endParaRPr lang="fr-FR"/>
        </a:p>
      </dgm:t>
    </dgm:pt>
    <dgm:pt modelId="{DEF87391-DBF8-4875-9CFF-CA9B7F56047F}" type="pres">
      <dgm:prSet presAssocID="{6EEC955D-3FA7-4BEC-8F62-E7AD6714A477}" presName="CompostProcess" presStyleCnt="0">
        <dgm:presLayoutVars>
          <dgm:dir/>
          <dgm:resizeHandles val="exact"/>
        </dgm:presLayoutVars>
      </dgm:prSet>
      <dgm:spPr/>
    </dgm:pt>
    <dgm:pt modelId="{B3C85C72-DF38-4C0F-B132-5C91CAEAA05D}" type="pres">
      <dgm:prSet presAssocID="{6EEC955D-3FA7-4BEC-8F62-E7AD6714A477}" presName="arrow" presStyleLbl="bgShp" presStyleIdx="0" presStyleCnt="1" custScaleX="117647" custLinFactNeighborX="0" custLinFactNeighborY="-33282"/>
      <dgm:spPr/>
    </dgm:pt>
    <dgm:pt modelId="{ABA797F7-145F-46E2-8B75-3FE6FAA71559}" type="pres">
      <dgm:prSet presAssocID="{6EEC955D-3FA7-4BEC-8F62-E7AD6714A477}" presName="linearProcess" presStyleCnt="0"/>
      <dgm:spPr/>
    </dgm:pt>
    <dgm:pt modelId="{2E909D5A-9BD0-4944-8F75-804C4A7E6A38}" type="pres">
      <dgm:prSet presAssocID="{91C337AA-8EF4-402F-BBC6-A8A387A1E2B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CD4393-E8E7-4DE3-956C-E27F0CD97BBF}" type="pres">
      <dgm:prSet presAssocID="{63064BBF-534B-4575-8917-D77ED7909CDF}" presName="sibTrans" presStyleCnt="0"/>
      <dgm:spPr/>
    </dgm:pt>
    <dgm:pt modelId="{8012E186-B339-4115-8CCD-65E71230F88D}" type="pres">
      <dgm:prSet presAssocID="{59C73637-64BB-47A5-A542-446328512E3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F2D0DF-64C1-45E7-9E4E-B07B59FA09E7}" type="pres">
      <dgm:prSet presAssocID="{67278934-7836-40DB-9C14-462486A4EE07}" presName="sibTrans" presStyleCnt="0"/>
      <dgm:spPr/>
    </dgm:pt>
    <dgm:pt modelId="{10B7EBFC-855C-443C-8F25-CF102F106F76}" type="pres">
      <dgm:prSet presAssocID="{4770702C-071B-42C8-9079-8550DB5C33F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564BD5-6FDC-402E-8E82-5E63FA77BBDE}" type="pres">
      <dgm:prSet presAssocID="{A57956DA-7FA4-4905-BBAD-3EB51741E57B}" presName="sibTrans" presStyleCnt="0"/>
      <dgm:spPr/>
    </dgm:pt>
    <dgm:pt modelId="{8EE9118A-A55F-4036-A059-FBE2EA1AFBCB}" type="pres">
      <dgm:prSet presAssocID="{05CF4DB2-AF5B-44E3-A1BF-F99E0F792F35}" presName="textNode" presStyleLbl="node1" presStyleIdx="3" presStyleCnt="4" custLinFactNeighborX="-317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10FAF6-6486-4893-817F-0BCEAF9CA036}" type="presOf" srcId="{59C73637-64BB-47A5-A542-446328512E3F}" destId="{8012E186-B339-4115-8CCD-65E71230F88D}" srcOrd="0" destOrd="0" presId="urn:microsoft.com/office/officeart/2005/8/layout/hProcess9"/>
    <dgm:cxn modelId="{42BB6B6E-A72F-4E02-ADD1-79201FF18298}" srcId="{6EEC955D-3FA7-4BEC-8F62-E7AD6714A477}" destId="{59C73637-64BB-47A5-A542-446328512E3F}" srcOrd="1" destOrd="0" parTransId="{C3984D9D-DF0D-4A2F-8C82-E1BEAE014511}" sibTransId="{67278934-7836-40DB-9C14-462486A4EE07}"/>
    <dgm:cxn modelId="{B5350CC3-A295-4AC2-B21E-4359A09229A2}" srcId="{6EEC955D-3FA7-4BEC-8F62-E7AD6714A477}" destId="{91C337AA-8EF4-402F-BBC6-A8A387A1E2B0}" srcOrd="0" destOrd="0" parTransId="{98150AAA-4F23-40DF-AB10-FDC9FD2AB519}" sibTransId="{63064BBF-534B-4575-8917-D77ED7909CDF}"/>
    <dgm:cxn modelId="{A660A994-29DD-45A7-BF49-E93E41F3C166}" type="presOf" srcId="{91C337AA-8EF4-402F-BBC6-A8A387A1E2B0}" destId="{2E909D5A-9BD0-4944-8F75-804C4A7E6A38}" srcOrd="0" destOrd="0" presId="urn:microsoft.com/office/officeart/2005/8/layout/hProcess9"/>
    <dgm:cxn modelId="{F38F7A9F-0CBD-4741-8193-1491A98E71B0}" srcId="{6EEC955D-3FA7-4BEC-8F62-E7AD6714A477}" destId="{4770702C-071B-42C8-9079-8550DB5C33F2}" srcOrd="2" destOrd="0" parTransId="{C7DB092F-EA1D-42CB-B321-B7B4A834CC44}" sibTransId="{A57956DA-7FA4-4905-BBAD-3EB51741E57B}"/>
    <dgm:cxn modelId="{7F891CC8-23B2-4F5F-8A6A-8959069C6567}" type="presOf" srcId="{6EEC955D-3FA7-4BEC-8F62-E7AD6714A477}" destId="{DEF87391-DBF8-4875-9CFF-CA9B7F56047F}" srcOrd="0" destOrd="0" presId="urn:microsoft.com/office/officeart/2005/8/layout/hProcess9"/>
    <dgm:cxn modelId="{DEE9E8C6-010E-44D5-AA3A-B95FC6BE2BBD}" srcId="{6EEC955D-3FA7-4BEC-8F62-E7AD6714A477}" destId="{05CF4DB2-AF5B-44E3-A1BF-F99E0F792F35}" srcOrd="3" destOrd="0" parTransId="{A1B76E00-12D5-4502-9FF7-6CEA9BD1926A}" sibTransId="{E7AD3677-6D57-4BC2-A1F1-EB78287AACFB}"/>
    <dgm:cxn modelId="{259C8ADC-3379-4612-B36C-E8351617C327}" type="presOf" srcId="{05CF4DB2-AF5B-44E3-A1BF-F99E0F792F35}" destId="{8EE9118A-A55F-4036-A059-FBE2EA1AFBCB}" srcOrd="0" destOrd="0" presId="urn:microsoft.com/office/officeart/2005/8/layout/hProcess9"/>
    <dgm:cxn modelId="{B734DFD6-6FFF-4C11-9CD7-A7564BD33E14}" type="presOf" srcId="{4770702C-071B-42C8-9079-8550DB5C33F2}" destId="{10B7EBFC-855C-443C-8F25-CF102F106F76}" srcOrd="0" destOrd="0" presId="urn:microsoft.com/office/officeart/2005/8/layout/hProcess9"/>
    <dgm:cxn modelId="{BF062D61-F2B6-4330-BD50-428C3C2A0049}" type="presParOf" srcId="{DEF87391-DBF8-4875-9CFF-CA9B7F56047F}" destId="{B3C85C72-DF38-4C0F-B132-5C91CAEAA05D}" srcOrd="0" destOrd="0" presId="urn:microsoft.com/office/officeart/2005/8/layout/hProcess9"/>
    <dgm:cxn modelId="{1820B3A5-2053-409E-B932-E7C3C356E0E0}" type="presParOf" srcId="{DEF87391-DBF8-4875-9CFF-CA9B7F56047F}" destId="{ABA797F7-145F-46E2-8B75-3FE6FAA71559}" srcOrd="1" destOrd="0" presId="urn:microsoft.com/office/officeart/2005/8/layout/hProcess9"/>
    <dgm:cxn modelId="{EACD9DEA-836A-4774-A289-49898008D9DC}" type="presParOf" srcId="{ABA797F7-145F-46E2-8B75-3FE6FAA71559}" destId="{2E909D5A-9BD0-4944-8F75-804C4A7E6A38}" srcOrd="0" destOrd="0" presId="urn:microsoft.com/office/officeart/2005/8/layout/hProcess9"/>
    <dgm:cxn modelId="{8144FCA0-10B6-4C4A-8974-FDD52D165581}" type="presParOf" srcId="{ABA797F7-145F-46E2-8B75-3FE6FAA71559}" destId="{03CD4393-E8E7-4DE3-956C-E27F0CD97BBF}" srcOrd="1" destOrd="0" presId="urn:microsoft.com/office/officeart/2005/8/layout/hProcess9"/>
    <dgm:cxn modelId="{0732501A-17B1-4803-BD55-D9320481CA0F}" type="presParOf" srcId="{ABA797F7-145F-46E2-8B75-3FE6FAA71559}" destId="{8012E186-B339-4115-8CCD-65E71230F88D}" srcOrd="2" destOrd="0" presId="urn:microsoft.com/office/officeart/2005/8/layout/hProcess9"/>
    <dgm:cxn modelId="{754E6484-CA3A-42F7-9E95-FA4C3DAE5715}" type="presParOf" srcId="{ABA797F7-145F-46E2-8B75-3FE6FAA71559}" destId="{3BF2D0DF-64C1-45E7-9E4E-B07B59FA09E7}" srcOrd="3" destOrd="0" presId="urn:microsoft.com/office/officeart/2005/8/layout/hProcess9"/>
    <dgm:cxn modelId="{B06D18F7-8657-4C91-8B31-D5485895C00C}" type="presParOf" srcId="{ABA797F7-145F-46E2-8B75-3FE6FAA71559}" destId="{10B7EBFC-855C-443C-8F25-CF102F106F76}" srcOrd="4" destOrd="0" presId="urn:microsoft.com/office/officeart/2005/8/layout/hProcess9"/>
    <dgm:cxn modelId="{2340E1EB-AEBA-42D2-87ED-6E648D24862D}" type="presParOf" srcId="{ABA797F7-145F-46E2-8B75-3FE6FAA71559}" destId="{27564BD5-6FDC-402E-8E82-5E63FA77BBDE}" srcOrd="5" destOrd="0" presId="urn:microsoft.com/office/officeart/2005/8/layout/hProcess9"/>
    <dgm:cxn modelId="{B95092EF-879C-4CB4-A984-C4D3F3B7A944}" type="presParOf" srcId="{ABA797F7-145F-46E2-8B75-3FE6FAA71559}" destId="{8EE9118A-A55F-4036-A059-FBE2EA1AFB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C16BA-A6FC-49A8-A34D-89FE70984627}">
      <dsp:nvSpPr>
        <dsp:cNvPr id="0" name=""/>
        <dsp:cNvSpPr/>
      </dsp:nvSpPr>
      <dsp:spPr>
        <a:xfrm>
          <a:off x="1216143" y="941133"/>
          <a:ext cx="250934" cy="762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467" y="0"/>
              </a:lnTo>
              <a:lnTo>
                <a:pt x="125467" y="762317"/>
              </a:lnTo>
              <a:lnTo>
                <a:pt x="250934" y="76231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21546" y="1302227"/>
        <a:ext cx="40127" cy="40127"/>
      </dsp:txXfrm>
    </dsp:sp>
    <dsp:sp modelId="{4B272302-31A4-4F11-AFB4-0B0A9016BEAD}">
      <dsp:nvSpPr>
        <dsp:cNvPr id="0" name=""/>
        <dsp:cNvSpPr/>
      </dsp:nvSpPr>
      <dsp:spPr>
        <a:xfrm>
          <a:off x="1216143" y="895413"/>
          <a:ext cx="2346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605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27581" y="935267"/>
        <a:ext cx="11730" cy="11730"/>
      </dsp:txXfrm>
    </dsp:sp>
    <dsp:sp modelId="{A0662288-13D8-4E9D-B26D-1104F1AE1A06}">
      <dsp:nvSpPr>
        <dsp:cNvPr id="0" name=""/>
        <dsp:cNvSpPr/>
      </dsp:nvSpPr>
      <dsp:spPr>
        <a:xfrm>
          <a:off x="1216143" y="200179"/>
          <a:ext cx="250934" cy="740953"/>
        </a:xfrm>
        <a:custGeom>
          <a:avLst/>
          <a:gdLst/>
          <a:ahLst/>
          <a:cxnLst/>
          <a:rect l="0" t="0" r="0" b="0"/>
          <a:pathLst>
            <a:path>
              <a:moveTo>
                <a:pt x="0" y="740953"/>
              </a:moveTo>
              <a:lnTo>
                <a:pt x="125467" y="740953"/>
              </a:lnTo>
              <a:lnTo>
                <a:pt x="125467" y="0"/>
              </a:lnTo>
              <a:lnTo>
                <a:pt x="250934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22053" y="551099"/>
        <a:ext cx="39114" cy="39114"/>
      </dsp:txXfrm>
    </dsp:sp>
    <dsp:sp modelId="{7EFAE205-BE3B-4FBC-9FA4-755AF2D3731C}">
      <dsp:nvSpPr>
        <dsp:cNvPr id="0" name=""/>
        <dsp:cNvSpPr/>
      </dsp:nvSpPr>
      <dsp:spPr>
        <a:xfrm rot="16200000">
          <a:off x="96195" y="762317"/>
          <a:ext cx="1882266" cy="357630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/>
            <a:t>API</a:t>
          </a:r>
        </a:p>
      </dsp:txBody>
      <dsp:txXfrm>
        <a:off x="96195" y="762317"/>
        <a:ext cx="1882266" cy="357630"/>
      </dsp:txXfrm>
    </dsp:sp>
    <dsp:sp modelId="{F2DBD846-9529-43E5-88C4-D22F75EE5843}">
      <dsp:nvSpPr>
        <dsp:cNvPr id="0" name=""/>
        <dsp:cNvSpPr/>
      </dsp:nvSpPr>
      <dsp:spPr>
        <a:xfrm>
          <a:off x="1467077" y="21364"/>
          <a:ext cx="1173028" cy="3576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Android</a:t>
          </a:r>
        </a:p>
      </dsp:txBody>
      <dsp:txXfrm>
        <a:off x="1467077" y="21364"/>
        <a:ext cx="1173028" cy="357630"/>
      </dsp:txXfrm>
    </dsp:sp>
    <dsp:sp modelId="{5BB67CFE-CE82-42D5-90AB-D9DE4D3A9E3D}">
      <dsp:nvSpPr>
        <dsp:cNvPr id="0" name=""/>
        <dsp:cNvSpPr/>
      </dsp:nvSpPr>
      <dsp:spPr>
        <a:xfrm>
          <a:off x="1450749" y="762317"/>
          <a:ext cx="1173028" cy="3576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Raspberry</a:t>
          </a:r>
          <a:r>
            <a:rPr lang="fr-FR" sz="1700" kern="1200" dirty="0"/>
            <a:t> Pi</a:t>
          </a:r>
        </a:p>
      </dsp:txBody>
      <dsp:txXfrm>
        <a:off x="1450749" y="762317"/>
        <a:ext cx="1173028" cy="357630"/>
      </dsp:txXfrm>
    </dsp:sp>
    <dsp:sp modelId="{D288FF75-3B3F-4949-9EB2-244094AA7C0D}">
      <dsp:nvSpPr>
        <dsp:cNvPr id="0" name=""/>
        <dsp:cNvSpPr/>
      </dsp:nvSpPr>
      <dsp:spPr>
        <a:xfrm>
          <a:off x="1467077" y="1524635"/>
          <a:ext cx="1173028" cy="3576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/>
            <a:t>Web</a:t>
          </a:r>
        </a:p>
      </dsp:txBody>
      <dsp:txXfrm>
        <a:off x="1467077" y="1524635"/>
        <a:ext cx="1173028" cy="357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85C72-DF38-4C0F-B132-5C91CAEAA05D}">
      <dsp:nvSpPr>
        <dsp:cNvPr id="0" name=""/>
        <dsp:cNvSpPr/>
      </dsp:nvSpPr>
      <dsp:spPr>
        <a:xfrm>
          <a:off x="0" y="0"/>
          <a:ext cx="3482288" cy="1257091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9D5A-9BD0-4944-8F75-804C4A7E6A38}">
      <dsp:nvSpPr>
        <dsp:cNvPr id="0" name=""/>
        <dsp:cNvSpPr/>
      </dsp:nvSpPr>
      <dsp:spPr>
        <a:xfrm>
          <a:off x="669" y="377127"/>
          <a:ext cx="817761" cy="50283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BDD</a:t>
          </a:r>
        </a:p>
      </dsp:txBody>
      <dsp:txXfrm>
        <a:off x="25215" y="401673"/>
        <a:ext cx="768669" cy="453744"/>
      </dsp:txXfrm>
    </dsp:sp>
    <dsp:sp modelId="{8012E186-B339-4115-8CCD-65E71230F88D}">
      <dsp:nvSpPr>
        <dsp:cNvPr id="0" name=""/>
        <dsp:cNvSpPr/>
      </dsp:nvSpPr>
      <dsp:spPr>
        <a:xfrm>
          <a:off x="888399" y="377127"/>
          <a:ext cx="817761" cy="50283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DWH</a:t>
          </a:r>
        </a:p>
      </dsp:txBody>
      <dsp:txXfrm>
        <a:off x="912945" y="401673"/>
        <a:ext cx="768669" cy="453744"/>
      </dsp:txXfrm>
    </dsp:sp>
    <dsp:sp modelId="{10B7EBFC-855C-443C-8F25-CF102F106F76}">
      <dsp:nvSpPr>
        <dsp:cNvPr id="0" name=""/>
        <dsp:cNvSpPr/>
      </dsp:nvSpPr>
      <dsp:spPr>
        <a:xfrm>
          <a:off x="1776129" y="377127"/>
          <a:ext cx="817761" cy="50283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/>
            <a:t>IA</a:t>
          </a:r>
        </a:p>
      </dsp:txBody>
      <dsp:txXfrm>
        <a:off x="1800675" y="401673"/>
        <a:ext cx="768669" cy="453744"/>
      </dsp:txXfrm>
    </dsp:sp>
    <dsp:sp modelId="{8EE9118A-A55F-4036-A059-FBE2EA1AFBCB}">
      <dsp:nvSpPr>
        <dsp:cNvPr id="0" name=""/>
        <dsp:cNvSpPr/>
      </dsp:nvSpPr>
      <dsp:spPr>
        <a:xfrm>
          <a:off x="2661640" y="377127"/>
          <a:ext cx="817761" cy="50283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/>
            <a:t>DataVis</a:t>
          </a:r>
          <a:endParaRPr lang="fr-FR" sz="1600" kern="1200" dirty="0"/>
        </a:p>
      </dsp:txBody>
      <dsp:txXfrm>
        <a:off x="2686186" y="401673"/>
        <a:ext cx="768669" cy="453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7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1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2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5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1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0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84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94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4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94A-7F1F-4C4B-81CB-0650CA405BC3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AEB2-32E8-4EEC-8759-6EE1EB2EB3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812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Projet Open Innovation : Prédictions Football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125" y="2222429"/>
            <a:ext cx="4172173" cy="115139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Proposer les côtes les plus intéressantes pour les paris sportifs en ligne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4273" y="2222428"/>
            <a:ext cx="4172173" cy="115139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Application, Site Web et </a:t>
            </a:r>
            <a:r>
              <a:rPr lang="fr-FR" b="1" dirty="0" err="1">
                <a:solidFill>
                  <a:schemeClr val="tx1"/>
                </a:solidFill>
              </a:rPr>
              <a:t>Raspberry</a:t>
            </a:r>
            <a:r>
              <a:rPr lang="fr-FR" b="1" dirty="0">
                <a:solidFill>
                  <a:schemeClr val="tx1"/>
                </a:solidFill>
              </a:rPr>
              <a:t> 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4272" y="4160544"/>
            <a:ext cx="4172173" cy="115139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 petites équipes en collaboration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4125" y="4176509"/>
            <a:ext cx="4172173" cy="115139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Innovation : Machine Learning et borne </a:t>
            </a:r>
            <a:r>
              <a:rPr lang="fr-FR" b="1" dirty="0" err="1">
                <a:solidFill>
                  <a:schemeClr val="tx1"/>
                </a:solidFill>
              </a:rPr>
              <a:t>Raspberry</a:t>
            </a:r>
            <a:r>
              <a:rPr lang="fr-FR" b="1" dirty="0">
                <a:solidFill>
                  <a:schemeClr val="tx1"/>
                </a:solidFill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49621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4828" y="2725789"/>
            <a:ext cx="4056882" cy="175114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Pôle Application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 Responsable d’équipe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3 Développeurs Android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2 Développeurs Web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9504" y="4764241"/>
            <a:ext cx="4085112" cy="175202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Pôle BI / Machine Learning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 Responsable d’équipe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4 Développeurs/Analystes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5415" y="1595982"/>
            <a:ext cx="3801170" cy="8345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Chef de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941" y="4774697"/>
            <a:ext cx="4079074" cy="175114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Pôle Système / Réseau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2 Architectes Réseau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8978" y="2738577"/>
            <a:ext cx="4073037" cy="175114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Pôle Marketing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 Designer UI/UX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1 Chargé d’études marketing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0" y="298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Organigramme</a:t>
            </a:r>
          </a:p>
        </p:txBody>
      </p:sp>
    </p:spTree>
    <p:extLst>
      <p:ext uri="{BB962C8B-B14F-4D97-AF65-F5344CB8AC3E}">
        <p14:creationId xmlns:p14="http://schemas.microsoft.com/office/powerpoint/2010/main" val="14965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0642" y="583705"/>
            <a:ext cx="1793289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Football API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https://apifootball.com/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0023" y="2746896"/>
            <a:ext cx="180143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9292700" y="4548695"/>
            <a:ext cx="179328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Site Web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0022" y="4958914"/>
            <a:ext cx="1793289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Rapport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9292700" y="2746896"/>
            <a:ext cx="1793289" cy="909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Appli Android</a:t>
            </a:r>
          </a:p>
        </p:txBody>
      </p:sp>
      <p:sp>
        <p:nvSpPr>
          <p:cNvPr id="11" name="Cylindre 10"/>
          <p:cNvSpPr/>
          <p:nvPr/>
        </p:nvSpPr>
        <p:spPr>
          <a:xfrm>
            <a:off x="2521259" y="2582659"/>
            <a:ext cx="1012054" cy="1242874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BDD</a:t>
            </a:r>
          </a:p>
        </p:txBody>
      </p:sp>
      <p:sp>
        <p:nvSpPr>
          <p:cNvPr id="12" name="Cylindre 11"/>
          <p:cNvSpPr/>
          <p:nvPr/>
        </p:nvSpPr>
        <p:spPr>
          <a:xfrm>
            <a:off x="2521259" y="4826492"/>
            <a:ext cx="1012054" cy="1242874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BDD</a:t>
            </a:r>
            <a:r>
              <a:rPr lang="fr-FR" b="1" dirty="0"/>
              <a:t> </a:t>
            </a:r>
            <a:r>
              <a:rPr lang="fr-FR" b="1" dirty="0">
                <a:solidFill>
                  <a:schemeClr val="tx1"/>
                </a:solidFill>
              </a:rPr>
              <a:t>BI</a:t>
            </a:r>
          </a:p>
        </p:txBody>
      </p:sp>
      <p:cxnSp>
        <p:nvCxnSpPr>
          <p:cNvPr id="14" name="Connecteur droit avec flèche 13"/>
          <p:cNvCxnSpPr>
            <a:stCxn id="4" idx="2"/>
          </p:cNvCxnSpPr>
          <p:nvPr/>
        </p:nvCxnSpPr>
        <p:spPr>
          <a:xfrm flipH="1">
            <a:off x="3027286" y="1498105"/>
            <a:ext cx="1" cy="1000959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4"/>
          </p:cNvCxnSpPr>
          <p:nvPr/>
        </p:nvCxnSpPr>
        <p:spPr>
          <a:xfrm>
            <a:off x="3533313" y="3204096"/>
            <a:ext cx="1899821" cy="0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7351453" y="3201876"/>
            <a:ext cx="1828058" cy="2220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</p:cNvCxnSpPr>
          <p:nvPr/>
        </p:nvCxnSpPr>
        <p:spPr>
          <a:xfrm>
            <a:off x="3027286" y="3825533"/>
            <a:ext cx="0" cy="906265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2" idx="4"/>
          </p:cNvCxnSpPr>
          <p:nvPr/>
        </p:nvCxnSpPr>
        <p:spPr>
          <a:xfrm flipV="1">
            <a:off x="3533313" y="3746377"/>
            <a:ext cx="2696037" cy="1701552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4"/>
          </p:cNvCxnSpPr>
          <p:nvPr/>
        </p:nvCxnSpPr>
        <p:spPr>
          <a:xfrm>
            <a:off x="3533313" y="5447929"/>
            <a:ext cx="1899821" cy="0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43311" y="3204096"/>
            <a:ext cx="1836200" cy="170734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365639" y="5291827"/>
            <a:ext cx="1106054" cy="0"/>
          </a:xfrm>
          <a:prstGeom prst="line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365638" y="5291827"/>
            <a:ext cx="1" cy="447579"/>
          </a:xfrm>
          <a:prstGeom prst="line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1365638" y="5739406"/>
            <a:ext cx="1022455" cy="0"/>
          </a:xfrm>
          <a:prstGeom prst="straightConnector1">
            <a:avLst/>
          </a:prstGeom>
          <a:ln w="635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3027286" y="1747127"/>
            <a:ext cx="506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126" name="ZoneTexte 125"/>
          <p:cNvSpPr txBox="1"/>
          <p:nvPr/>
        </p:nvSpPr>
        <p:spPr>
          <a:xfrm>
            <a:off x="3027286" y="4043155"/>
            <a:ext cx="506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992063" y="4911444"/>
            <a:ext cx="13040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DataMining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979859" y="5447524"/>
            <a:ext cx="9176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DataVis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292699" y="898864"/>
            <a:ext cx="1793289" cy="909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Raspberry</a:t>
            </a:r>
            <a:r>
              <a:rPr lang="fr-FR" b="1" dirty="0">
                <a:solidFill>
                  <a:schemeClr val="tx1"/>
                </a:solidFill>
              </a:rPr>
              <a:t> Pi</a:t>
            </a:r>
          </a:p>
        </p:txBody>
      </p:sp>
      <p:cxnSp>
        <p:nvCxnSpPr>
          <p:cNvPr id="137" name="Connecteur droit avec flèche 136"/>
          <p:cNvCxnSpPr>
            <a:stCxn id="5" idx="3"/>
          </p:cNvCxnSpPr>
          <p:nvPr/>
        </p:nvCxnSpPr>
        <p:spPr>
          <a:xfrm flipV="1">
            <a:off x="7351453" y="1412857"/>
            <a:ext cx="1828058" cy="1791239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 rot="2563650">
            <a:off x="7903262" y="3598824"/>
            <a:ext cx="645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6" name="ZoneTexte 45"/>
          <p:cNvSpPr txBox="1"/>
          <p:nvPr/>
        </p:nvSpPr>
        <p:spPr>
          <a:xfrm rot="18998323">
            <a:off x="7825164" y="1998584"/>
            <a:ext cx="645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942958" y="2823917"/>
            <a:ext cx="6450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2629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0" y="298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Groupe 1 : Développement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7610" y="1820636"/>
            <a:ext cx="3482290" cy="204823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Outils: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Java: </a:t>
            </a:r>
            <a:r>
              <a:rPr lang="fr-FR" dirty="0" err="1">
                <a:solidFill>
                  <a:schemeClr val="tx1"/>
                </a:solidFill>
              </a:rPr>
              <a:t>Spring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Hibernate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Android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Web: HTML, CSS, JSS…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9695" y="1820636"/>
            <a:ext cx="4576305" cy="424542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Livrables: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Une API générique qui récupère et met à disposition les données d’une base de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 site Web pour mettre en valeur nos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Une application Android pour consulter nos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Une borne </a:t>
            </a:r>
            <a:r>
              <a:rPr lang="fr-FR" dirty="0" err="1">
                <a:solidFill>
                  <a:schemeClr val="tx1"/>
                </a:solidFill>
              </a:rPr>
              <a:t>Raspberry</a:t>
            </a:r>
            <a:r>
              <a:rPr lang="fr-FR" dirty="0">
                <a:solidFill>
                  <a:schemeClr val="tx1"/>
                </a:solidFill>
              </a:rPr>
              <a:t> Pi pour mettre en valeur nos données, à destination de bars sportifs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635488557"/>
              </p:ext>
            </p:extLst>
          </p:nvPr>
        </p:nvGraphicFramePr>
        <p:xfrm>
          <a:off x="7147610" y="4183798"/>
          <a:ext cx="3482290" cy="188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65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327784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Groupe 2 : Business Intelligence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4132" y="1802306"/>
            <a:ext cx="3482290" cy="218802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Outils: 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Base de Données: MySQL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ETL: </a:t>
            </a:r>
            <a:r>
              <a:rPr lang="fr-FR" dirty="0" err="1">
                <a:solidFill>
                  <a:schemeClr val="tx1"/>
                </a:solidFill>
              </a:rPr>
              <a:t>Talend</a:t>
            </a:r>
            <a:r>
              <a:rPr lang="fr-FR" dirty="0">
                <a:solidFill>
                  <a:schemeClr val="tx1"/>
                </a:solidFill>
              </a:rPr>
              <a:t> Open Studio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DataVis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PowerBI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Machine Learning: à définir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695" y="1802306"/>
            <a:ext cx="4576305" cy="419644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Livrables: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Une base de données qui récupère les données d’une API existante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 </a:t>
            </a:r>
            <a:r>
              <a:rPr lang="fr-FR" dirty="0" err="1">
                <a:solidFill>
                  <a:schemeClr val="tx1"/>
                </a:solidFill>
              </a:rPr>
              <a:t>DataWareHouse</a:t>
            </a:r>
            <a:r>
              <a:rPr lang="fr-FR" dirty="0">
                <a:solidFill>
                  <a:schemeClr val="tx1"/>
                </a:solidFill>
              </a:rPr>
              <a:t> qui servira à traiter et mettre à disposition les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Un ensemble de jobs ETL pour alimenter les BDD, qui s’exécutent en autonomie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Des algorithmes de machine </a:t>
            </a:r>
            <a:r>
              <a:rPr lang="fr-FR" dirty="0" err="1">
                <a:solidFill>
                  <a:schemeClr val="tx1"/>
                </a:solidFill>
              </a:rPr>
              <a:t>learning</a:t>
            </a:r>
            <a:r>
              <a:rPr lang="fr-FR" dirty="0">
                <a:solidFill>
                  <a:schemeClr val="tx1"/>
                </a:solidFill>
              </a:rPr>
              <a:t> permettant de prédire les résultats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Divers rapports mettant en avant nos analyses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731108899"/>
              </p:ext>
            </p:extLst>
          </p:nvPr>
        </p:nvGraphicFramePr>
        <p:xfrm>
          <a:off x="7074132" y="4578372"/>
          <a:ext cx="3482290" cy="125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12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812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Activités transverses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125" y="2222429"/>
            <a:ext cx="4172173" cy="15413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Réseau et infrastructures:</a:t>
            </a:r>
          </a:p>
          <a:p>
            <a:pPr algn="ctr"/>
            <a:endParaRPr lang="fr-FR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Mise en place des VM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Mise en ligne du site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4273" y="2222428"/>
            <a:ext cx="4172173" cy="154130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Report de code:</a:t>
            </a:r>
          </a:p>
          <a:p>
            <a:pPr algn="ctr"/>
            <a:endParaRPr lang="fr-FR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Synchronisation entre les environnements locaux et les 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4272" y="4160544"/>
            <a:ext cx="4172173" cy="179122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Communication:</a:t>
            </a:r>
          </a:p>
          <a:p>
            <a:pPr algn="ctr"/>
            <a:endParaRPr lang="fr-FR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Négociation avec l‘API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Organisation d’un test grandeur nature dans un bar sportif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4125" y="4176509"/>
            <a:ext cx="4172173" cy="177525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prstClr val="black"/>
                </a:solidFill>
              </a:rPr>
              <a:t>Marketing: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Identité graphique des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Utilisation des outils du </a:t>
            </a:r>
            <a:r>
              <a:rPr lang="fr-FR" dirty="0" err="1">
                <a:solidFill>
                  <a:prstClr val="black"/>
                </a:solidFill>
              </a:rPr>
              <a:t>MyDil</a:t>
            </a:r>
            <a:endParaRPr lang="fr-FR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prstClr val="black"/>
                </a:solidFill>
              </a:rPr>
              <a:t>Publicité sur les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10984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298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b="1" u="sng" dirty="0">
                <a:solidFill>
                  <a:schemeClr val="bg1"/>
                </a:solidFill>
              </a:rPr>
              <a:t>Méthodologie de travail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470" y="4652642"/>
            <a:ext cx="3482290" cy="1462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Outils: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Discord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Trello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2470" y="2031906"/>
            <a:ext cx="3482290" cy="196859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Méthode AGILE: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Sprint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User 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 Kanban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3005" y="2031906"/>
            <a:ext cx="3482290" cy="408314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  <a:r>
              <a:rPr lang="fr-FR" sz="2400" b="1" baseline="30000" dirty="0">
                <a:solidFill>
                  <a:schemeClr val="tx1"/>
                </a:solidFill>
              </a:rPr>
              <a:t>er</a:t>
            </a:r>
            <a:r>
              <a:rPr lang="fr-FR" sz="2400" b="1" dirty="0">
                <a:solidFill>
                  <a:schemeClr val="tx1"/>
                </a:solidFill>
              </a:rPr>
              <a:t> Sprint</a:t>
            </a:r>
          </a:p>
          <a:p>
            <a:endParaRPr lang="fr-FR" sz="2400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Novembre - Décembre</a:t>
            </a:r>
            <a:endParaRPr lang="fr-FR" dirty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Installation des outils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Auto-formations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Brain </a:t>
            </a:r>
            <a:r>
              <a:rPr lang="fr-FR" dirty="0" err="1">
                <a:solidFill>
                  <a:schemeClr val="tx1"/>
                </a:solidFill>
              </a:rPr>
              <a:t>Storming</a:t>
            </a:r>
            <a:endParaRPr lang="fr-FR" dirty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Contact avec l’API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Renseignements sur les infra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0" lvl="1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17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378</Words>
  <Application>Microsoft Office PowerPoint</Application>
  <PresentationFormat>Personnalisé</PresentationFormat>
  <Paragraphs>110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Open Innovation : Prédictions Football</vt:lpstr>
      <vt:lpstr>Présentation PowerPoint</vt:lpstr>
      <vt:lpstr>Présentation PowerPoint</vt:lpstr>
      <vt:lpstr>Présentation PowerPoint</vt:lpstr>
      <vt:lpstr>Présentation PowerPoint</vt:lpstr>
      <vt:lpstr>Activités transverses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libelules</dc:creator>
  <cp:lastModifiedBy>Boulet, Guillaume</cp:lastModifiedBy>
  <cp:revision>42</cp:revision>
  <dcterms:created xsi:type="dcterms:W3CDTF">2018-10-09T06:59:41Z</dcterms:created>
  <dcterms:modified xsi:type="dcterms:W3CDTF">2019-03-14T12:50:33Z</dcterms:modified>
</cp:coreProperties>
</file>