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02AC-3D27-4340-AB89-17E7E118E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9D74B-33D2-42EC-A921-15FD1670E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124A-73C6-46C8-A0E9-6CE6C6CD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3620-F10E-49CC-B915-5363765E55E6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82BF-DC3D-40CE-8DCA-08FA43B2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E89A-42AF-4D97-91F2-50ACBBE4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5DBE-CA6C-42F0-BB07-51026AB3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54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F928-0125-4CB6-BC1A-EE07177F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496C7-ED1D-46C7-B110-F57BB8997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A3983-F524-408D-938F-31C551AF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3620-F10E-49CC-B915-5363765E55E6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9D59-56F6-4433-9066-1DE9C0BC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38A64-374D-4247-AB48-E0720CE0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5DBE-CA6C-42F0-BB07-51026AB3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6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ABBC5-5824-4C26-9277-C0D327692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88C9C-EEA0-4EF3-8E4E-A857D914B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F6E13-E09D-42AB-B1D8-DE05F264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3620-F10E-49CC-B915-5363765E55E6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C6BD4-D569-4408-BE72-65B2592C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005A7-708C-4C3B-A06E-52B120DE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5DBE-CA6C-42F0-BB07-51026AB3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34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360B-0515-4055-B110-82B70F43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F2101-A5FC-4417-8600-2F773086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F1A71-86EA-4BBF-9017-4761180D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3620-F10E-49CC-B915-5363765E55E6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D21D-4681-4131-9ABA-DC84027E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36009-6476-433C-AE54-4BF1BA69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5DBE-CA6C-42F0-BB07-51026AB3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18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FD90-6FB8-470B-8AEE-3F9951DB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04072-1563-4610-8D1B-36EA5F68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9B2C1-8659-418E-AE79-73903864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3620-F10E-49CC-B915-5363765E55E6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C56A0-474A-4466-A33A-1812D131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957AB-D978-4D8E-ACAF-276DEA60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5DBE-CA6C-42F0-BB07-51026AB3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9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A3BE-9C12-478E-9570-C439BFD6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A78C-48B6-47BD-9D1E-AE120DF5F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F7CC2-5163-4C10-A64F-56AC36DC4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02030-26FF-4CA8-AB06-80ABE3FD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3620-F10E-49CC-B915-5363765E55E6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5217-51F3-4C84-BEE3-D91DAA56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D5080-48B2-414E-BB6D-DE9D531D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5DBE-CA6C-42F0-BB07-51026AB3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0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6A54-9D2A-488C-8252-E9CE0AAA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7BB13-93A7-4EC0-8904-809879D0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AEB0B-B54E-4B32-8C93-FF514DC10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9A7E3-EF41-40A7-98E8-B1BF0E211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1ED86-5D25-4E4C-BE33-9C3B60BFF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96713-0588-4DB9-A4BC-7164268C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3620-F10E-49CC-B915-5363765E55E6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49FEB-443C-4797-96CE-3F188ECB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E1610-F475-46FD-A5F3-8EAC004B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5DBE-CA6C-42F0-BB07-51026AB3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85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4E91-81C9-4ED1-A46C-014154E0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E2565-4733-4518-B308-AEAF8B5F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3620-F10E-49CC-B915-5363765E55E6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F4D6A-0F6F-4623-BD3C-D987F9C4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1214D-E913-4957-AB29-5041CB86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5DBE-CA6C-42F0-BB07-51026AB3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95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DA689-801E-4409-8BC4-F9B72208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3620-F10E-49CC-B915-5363765E55E6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15AFB-C407-45FF-8150-A4026B44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B5F05-7E38-4B9E-B5D1-5794E413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5DBE-CA6C-42F0-BB07-51026AB3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8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4C87-256F-4107-9CEF-20380F9D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8913C-BBCA-4C04-917F-A0AFBE62C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F34A7-E828-409A-B25E-2CB96E676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25778-4CFE-4F0C-B8D0-805B8DD6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3620-F10E-49CC-B915-5363765E55E6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467C9-4F2E-459F-B8E0-012A6036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0A9AF-5F51-41B8-8B4A-FBB95213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5DBE-CA6C-42F0-BB07-51026AB3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41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7962-BD2F-487F-A191-8CA6BACE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FFC7E-AA8C-4321-8692-A6448F814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B0988-9553-4164-AB51-011577FFB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8848-0EBD-4CF8-AB5C-78098760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3620-F10E-49CC-B915-5363765E55E6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755C9-A625-475F-BAB5-F0358A32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376BA-A866-42D5-BAAE-D603CDA0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5DBE-CA6C-42F0-BB07-51026AB3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5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3D236-B9C6-4D7B-BEDC-B852F548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5FFF4-BF64-4A7B-95A9-7BF230ACC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B948C-7F69-4A3F-9924-D203C3895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33620-F10E-49CC-B915-5363765E55E6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83817-19D5-457A-9FF4-3D63DEB9B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6B3B4-1F77-44E3-A6A7-150A652E7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5DBE-CA6C-42F0-BB07-51026AB3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15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478F5-47AE-4B6A-A198-CB30F6B27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169" r="-1" b="2500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4FDCAB-001E-43DD-B529-D8ECF56D2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Eczamine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5166F-6848-46C6-B82E-B917CB8E9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639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43B9CA2-4B31-4ACD-9A9F-B8E6C6420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C5256-68E1-4497-81B1-580EE321E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6" r="1" b="6831"/>
          <a:stretch/>
        </p:blipFill>
        <p:spPr>
          <a:xfrm>
            <a:off x="8529321" y="10"/>
            <a:ext cx="3662680" cy="3401558"/>
          </a:xfrm>
          <a:custGeom>
            <a:avLst/>
            <a:gdLst/>
            <a:ahLst/>
            <a:cxnLst/>
            <a:rect l="l" t="t" r="r" b="b"/>
            <a:pathLst>
              <a:path w="3662680" h="3401568">
                <a:moveTo>
                  <a:pt x="0" y="0"/>
                </a:moveTo>
                <a:lnTo>
                  <a:pt x="3662680" y="0"/>
                </a:lnTo>
                <a:lnTo>
                  <a:pt x="3662680" y="3401568"/>
                </a:lnTo>
                <a:lnTo>
                  <a:pt x="774527" y="3401568"/>
                </a:lnTo>
                <a:lnTo>
                  <a:pt x="769892" y="3133175"/>
                </a:lnTo>
                <a:cubicBezTo>
                  <a:pt x="732577" y="2055441"/>
                  <a:pt x="492520" y="1056020"/>
                  <a:pt x="104445" y="215033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0A090C-3483-4481-921D-AB840CB4F1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63" b="11388"/>
          <a:stretch/>
        </p:blipFill>
        <p:spPr>
          <a:xfrm>
            <a:off x="5115314" y="10"/>
            <a:ext cx="4118110" cy="3401558"/>
          </a:xfrm>
          <a:custGeom>
            <a:avLst/>
            <a:gdLst/>
            <a:ahLst/>
            <a:cxnLst/>
            <a:rect l="l" t="t" r="r" b="b"/>
            <a:pathLst>
              <a:path w="4118110" h="3401568">
                <a:moveTo>
                  <a:pt x="0" y="0"/>
                </a:moveTo>
                <a:lnTo>
                  <a:pt x="3343575" y="0"/>
                </a:lnTo>
                <a:lnTo>
                  <a:pt x="3448028" y="215050"/>
                </a:lnTo>
                <a:cubicBezTo>
                  <a:pt x="3836103" y="1056037"/>
                  <a:pt x="4076161" y="2055458"/>
                  <a:pt x="4113475" y="3133192"/>
                </a:cubicBezTo>
                <a:lnTo>
                  <a:pt x="4118110" y="3401568"/>
                </a:lnTo>
                <a:lnTo>
                  <a:pt x="801224" y="3401568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11E58E-4C5B-4A49-90B0-738A191647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7" r="6279" b="-1"/>
          <a:stretch/>
        </p:blipFill>
        <p:spPr>
          <a:xfrm>
            <a:off x="5168353" y="3456432"/>
            <a:ext cx="7023646" cy="3401568"/>
          </a:xfrm>
          <a:custGeom>
            <a:avLst/>
            <a:gdLst/>
            <a:ahLst/>
            <a:cxnLst/>
            <a:rect l="l" t="t" r="r" b="b"/>
            <a:pathLst>
              <a:path w="7023646" h="3401568">
                <a:moveTo>
                  <a:pt x="749132" y="0"/>
                </a:moveTo>
                <a:lnTo>
                  <a:pt x="7023646" y="0"/>
                </a:lnTo>
                <a:lnTo>
                  <a:pt x="7023646" y="3401568"/>
                </a:lnTo>
                <a:lnTo>
                  <a:pt x="0" y="3401568"/>
                </a:lnTo>
                <a:lnTo>
                  <a:pt x="79008" y="3238906"/>
                </a:lnTo>
                <a:cubicBezTo>
                  <a:pt x="502362" y="2321466"/>
                  <a:pt x="749563" y="1215476"/>
                  <a:pt x="749563" y="24956"/>
                </a:cubicBezTo>
                <a:close/>
              </a:path>
            </a:pathLst>
          </a:cu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3F94DB1-BC5D-454D-845C-7BA3A1F46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32965" cy="6858000"/>
          </a:xfrm>
          <a:custGeom>
            <a:avLst/>
            <a:gdLst>
              <a:gd name="connsiteX0" fmla="*/ 0 w 5932965"/>
              <a:gd name="connsiteY0" fmla="*/ 0 h 6858000"/>
              <a:gd name="connsiteX1" fmla="*/ 5140363 w 5932965"/>
              <a:gd name="connsiteY1" fmla="*/ 0 h 6858000"/>
              <a:gd name="connsiteX2" fmla="*/ 5152943 w 5932965"/>
              <a:gd name="connsiteY2" fmla="*/ 23550 h 6858000"/>
              <a:gd name="connsiteX3" fmla="*/ 5932965 w 5932965"/>
              <a:gd name="connsiteY3" fmla="*/ 3479505 h 6858000"/>
              <a:gd name="connsiteX4" fmla="*/ 5262410 w 5932965"/>
              <a:gd name="connsiteY4" fmla="*/ 6708999 h 6858000"/>
              <a:gd name="connsiteX5" fmla="*/ 5190385 w 5932965"/>
              <a:gd name="connsiteY5" fmla="*/ 6858000 h 6858000"/>
              <a:gd name="connsiteX6" fmla="*/ 0 w 593296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2965" h="6858000">
                <a:moveTo>
                  <a:pt x="0" y="0"/>
                </a:moveTo>
                <a:lnTo>
                  <a:pt x="5140363" y="0"/>
                </a:lnTo>
                <a:lnTo>
                  <a:pt x="5152943" y="23550"/>
                </a:lnTo>
                <a:cubicBezTo>
                  <a:pt x="5642847" y="987256"/>
                  <a:pt x="5932965" y="2183538"/>
                  <a:pt x="5932965" y="3479505"/>
                </a:cubicBezTo>
                <a:cubicBezTo>
                  <a:pt x="5932965" y="4675783"/>
                  <a:pt x="5685764" y="5787121"/>
                  <a:pt x="5262410" y="6708999"/>
                </a:cubicBezTo>
                <a:lnTo>
                  <a:pt x="519038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676B86F-860B-4586-BCAA-C0650C09B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2333" cy="6858000"/>
          </a:xfrm>
          <a:custGeom>
            <a:avLst/>
            <a:gdLst>
              <a:gd name="connsiteX0" fmla="*/ 0 w 5922333"/>
              <a:gd name="connsiteY0" fmla="*/ 0 h 6858000"/>
              <a:gd name="connsiteX1" fmla="*/ 5129731 w 5922333"/>
              <a:gd name="connsiteY1" fmla="*/ 0 h 6858000"/>
              <a:gd name="connsiteX2" fmla="*/ 5142311 w 5922333"/>
              <a:gd name="connsiteY2" fmla="*/ 23550 h 6858000"/>
              <a:gd name="connsiteX3" fmla="*/ 5922333 w 5922333"/>
              <a:gd name="connsiteY3" fmla="*/ 3479505 h 6858000"/>
              <a:gd name="connsiteX4" fmla="*/ 5251778 w 5922333"/>
              <a:gd name="connsiteY4" fmla="*/ 6708999 h 6858000"/>
              <a:gd name="connsiteX5" fmla="*/ 5179753 w 5922333"/>
              <a:gd name="connsiteY5" fmla="*/ 6858000 h 6858000"/>
              <a:gd name="connsiteX6" fmla="*/ 0 w 592233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2333" h="6858000">
                <a:moveTo>
                  <a:pt x="0" y="0"/>
                </a:moveTo>
                <a:lnTo>
                  <a:pt x="5129731" y="0"/>
                </a:lnTo>
                <a:lnTo>
                  <a:pt x="5142311" y="23550"/>
                </a:lnTo>
                <a:cubicBezTo>
                  <a:pt x="5632215" y="987256"/>
                  <a:pt x="5922333" y="2183538"/>
                  <a:pt x="5922333" y="3479505"/>
                </a:cubicBezTo>
                <a:cubicBezTo>
                  <a:pt x="5922333" y="4675783"/>
                  <a:pt x="5675132" y="5787121"/>
                  <a:pt x="5251778" y="6708999"/>
                </a:cubicBezTo>
                <a:lnTo>
                  <a:pt x="5179753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7023E-4840-4FB0-B677-5644EBAA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5800"/>
            <a:ext cx="4922338" cy="1325563"/>
          </a:xfrm>
        </p:spPr>
        <p:txBody>
          <a:bodyPr>
            <a:normAutofit/>
          </a:bodyPr>
          <a:lstStyle/>
          <a:p>
            <a:r>
              <a:rPr lang="en-GB" sz="3400"/>
              <a:t>Data Preparation and Data Collection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18ED5-2F56-4171-9445-3AA4F4462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74FCE8-866C-4AFA-B45C-FACE2A609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1" y="2089941"/>
            <a:ext cx="497043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B38FF-920E-47F8-BD06-1E237D81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4600"/>
            <a:ext cx="4922338" cy="3666744"/>
          </a:xfrm>
        </p:spPr>
        <p:txBody>
          <a:bodyPr>
            <a:normAutofit/>
          </a:bodyPr>
          <a:lstStyle/>
          <a:p>
            <a:r>
              <a:rPr lang="en-GB" sz="2000" dirty="0"/>
              <a:t>Filtering and separating dataset (Identifying wrongly classified images) </a:t>
            </a:r>
          </a:p>
          <a:p>
            <a:r>
              <a:rPr lang="en-GB" sz="2000" dirty="0"/>
              <a:t>After this the result is 137 of eczema images and 158 of not eczema</a:t>
            </a:r>
          </a:p>
        </p:txBody>
      </p:sp>
    </p:spTree>
    <p:extLst>
      <p:ext uri="{BB962C8B-B14F-4D97-AF65-F5344CB8AC3E}">
        <p14:creationId xmlns:p14="http://schemas.microsoft.com/office/powerpoint/2010/main" val="202643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15C93-8D25-4AD4-948E-97FEAE10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GB" sz="5600">
                <a:solidFill>
                  <a:srgbClr val="FFFFFF"/>
                </a:solidFill>
              </a:rPr>
              <a:t>Data scrapping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1249-D555-4397-A14C-6BFF1B9AB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scrapped 95 images of hands eczema from </a:t>
            </a:r>
            <a:r>
              <a:rPr lang="en-GB" sz="2000" dirty="0" err="1">
                <a:solidFill>
                  <a:schemeClr val="tx1">
                    <a:alpha val="80000"/>
                  </a:schemeClr>
                </a:solidFill>
              </a:rPr>
              <a:t>Derment</a:t>
            </a:r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scrapped 74 images of Not eczema hands from </a:t>
            </a:r>
            <a:r>
              <a:rPr lang="en-GB" sz="2000" dirty="0" err="1">
                <a:solidFill>
                  <a:schemeClr val="tx1">
                    <a:alpha val="80000"/>
                  </a:schemeClr>
                </a:solidFill>
              </a:rPr>
              <a:t>Unsplash</a:t>
            </a:r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18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98843-76E9-4501-9FCC-78278C73E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C9CF7-7A5C-4877-BD50-BCB5B9F8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GB" sz="3600"/>
              <a:t>Model Comparison 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D39A-8133-469C-8532-338893F84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en-GB" sz="2000" dirty="0"/>
              <a:t>RESNET50</a:t>
            </a:r>
          </a:p>
          <a:p>
            <a:r>
              <a:rPr lang="en-GB" sz="2000" dirty="0"/>
              <a:t>EFFICIENTNET</a:t>
            </a:r>
          </a:p>
          <a:p>
            <a:r>
              <a:rPr lang="en-GB" sz="2000" dirty="0"/>
              <a:t>INCEPTIONV3</a:t>
            </a:r>
          </a:p>
        </p:txBody>
      </p:sp>
    </p:spTree>
    <p:extLst>
      <p:ext uri="{BB962C8B-B14F-4D97-AF65-F5344CB8AC3E}">
        <p14:creationId xmlns:p14="http://schemas.microsoft.com/office/powerpoint/2010/main" val="401783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1191" y="0"/>
            <a:ext cx="610079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9048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30347-C629-48F8-A0AE-FE3DA888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3"/>
            <a:ext cx="4284418" cy="1448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6212" y="43498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E982BA-E3EE-4693-965C-EE63BC9EB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739" b="-1"/>
          <a:stretch/>
        </p:blipFill>
        <p:spPr>
          <a:xfrm>
            <a:off x="1155559" y="2265037"/>
            <a:ext cx="9889790" cy="394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9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DC906-2113-45F0-8BEC-362931F3D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" t="9091" r="231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AD276-AC23-4785-9674-890C5670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Evaluation Idea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1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57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Eczamine</vt:lpstr>
      <vt:lpstr>Data Preparation and Data Collection</vt:lpstr>
      <vt:lpstr>Data scrapping</vt:lpstr>
      <vt:lpstr>Model Comparison </vt:lpstr>
      <vt:lpstr>Result</vt:lpstr>
      <vt:lpstr>Evaluation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Eczamine</dc:title>
  <dc:creator>emylincon emeka</dc:creator>
  <cp:lastModifiedBy>emylincon emeka</cp:lastModifiedBy>
  <cp:revision>4</cp:revision>
  <dcterms:created xsi:type="dcterms:W3CDTF">2020-12-08T17:19:20Z</dcterms:created>
  <dcterms:modified xsi:type="dcterms:W3CDTF">2020-12-08T20:17:42Z</dcterms:modified>
</cp:coreProperties>
</file>