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6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9" y="0"/>
            <a:ext cx="9706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15736" y="0"/>
            <a:ext cx="5582413" cy="6857999"/>
            <a:chOff x="6388062" y="0"/>
            <a:chExt cx="5582413" cy="68579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3586" t="23253" r="13011" b="23413"/>
            <a:stretch/>
          </p:blipFill>
          <p:spPr>
            <a:xfrm>
              <a:off x="6388062" y="0"/>
              <a:ext cx="5582413" cy="228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4065" t="23360" r="13267" b="23840"/>
            <a:stretch/>
          </p:blipFill>
          <p:spPr>
            <a:xfrm>
              <a:off x="6388062" y="2285867"/>
              <a:ext cx="5582413" cy="228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13472" t="23360" r="14161" b="24053"/>
            <a:stretch/>
          </p:blipFill>
          <p:spPr>
            <a:xfrm>
              <a:off x="6388062" y="4571735"/>
              <a:ext cx="5582413" cy="228626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93852" y="0"/>
            <a:ext cx="4828032" cy="6857470"/>
            <a:chOff x="500898" y="0"/>
            <a:chExt cx="4828032" cy="68574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/>
            <a:srcRect l="14796" t="20267" r="14610" b="20427"/>
            <a:stretch/>
          </p:blipFill>
          <p:spPr>
            <a:xfrm>
              <a:off x="500898" y="0"/>
              <a:ext cx="4828032" cy="2286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18885" t="23038" r="17503" b="23522"/>
            <a:stretch/>
          </p:blipFill>
          <p:spPr>
            <a:xfrm>
              <a:off x="500898" y="4571470"/>
              <a:ext cx="4828032" cy="2286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/>
            <a:srcRect l="16529" t="21173" r="13639" b="20160"/>
            <a:stretch/>
          </p:blipFill>
          <p:spPr>
            <a:xfrm>
              <a:off x="500898" y="2285735"/>
              <a:ext cx="4828032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4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427" t="7181" r="10961" b="17606"/>
          <a:stretch/>
        </p:blipFill>
        <p:spPr>
          <a:xfrm>
            <a:off x="799795" y="109490"/>
            <a:ext cx="10592411" cy="66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3152" y="2643618"/>
            <a:ext cx="3966913" cy="771412"/>
          </a:xfrm>
        </p:spPr>
        <p:txBody>
          <a:bodyPr>
            <a:noAutofit/>
          </a:bodyPr>
          <a:lstStyle/>
          <a:p>
            <a:r>
              <a:rPr lang="en-US" sz="3600" dirty="0"/>
              <a:t>Rowdy curve?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3153" y="3575097"/>
            <a:ext cx="12026188" cy="3147572"/>
          </a:xfrm>
        </p:spPr>
        <p:txBody>
          <a:bodyPr>
            <a:normAutofit/>
          </a:bodyPr>
          <a:lstStyle/>
          <a:p>
            <a:r>
              <a:rPr lang="fr-FR" sz="1800" dirty="0"/>
              <a:t>t=</a:t>
            </a:r>
            <a:r>
              <a:rPr lang="fr-FR" sz="1800" dirty="0" err="1"/>
              <a:t>linspace</a:t>
            </a:r>
            <a:r>
              <a:rPr lang="fr-FR" sz="1800" dirty="0"/>
              <a:t>(0,pi,1000);</a:t>
            </a:r>
          </a:p>
          <a:p>
            <a:r>
              <a:rPr lang="en-US" sz="1800" dirty="0"/>
              <a:t>X = 369.289952366726 + 868.097877893622.*t.^2 + 355.885451199134.*sin(1.80851770543267.*t) + 1.80851770543267.*</a:t>
            </a:r>
            <a:r>
              <a:rPr lang="en-US" sz="1800" dirty="0" err="1"/>
              <a:t>exp</a:t>
            </a:r>
            <a:r>
              <a:rPr lang="en-US" sz="1800" dirty="0"/>
              <a:t>(t).*sin(1.01940232088457 + 14.9409026016358.*t - 1.80851770543267.*sin(1.80851770543267.*t)) - 1050.6292596086.*t - 229.582690842127.*</a:t>
            </a:r>
            <a:r>
              <a:rPr lang="en-US" sz="1800" dirty="0" err="1"/>
              <a:t>exp</a:t>
            </a:r>
            <a:r>
              <a:rPr lang="en-US" sz="1800" dirty="0"/>
              <a:t>(t) - 24.3720475907521.*sin(1.01940232088457 + 14.9409026016358.*t - 1.80851770543267.*sin(1.80851770543267.*t));</a:t>
            </a:r>
          </a:p>
          <a:p>
            <a:r>
              <a:rPr lang="en-US" sz="1800" dirty="0"/>
              <a:t>Y = 197.771135039485.*sin(t) + 12.2725932807796.*sin(4.55931255905606.*t) + 0.000353251212376122.*sin(t).*</a:t>
            </a:r>
            <a:r>
              <a:rPr lang="en-US" sz="1800" dirty="0" err="1"/>
              <a:t>exp</a:t>
            </a:r>
            <a:r>
              <a:rPr lang="en-US" sz="1800" dirty="0"/>
              <a:t>(10.6716820645944.*sin(t)).*sin(5.64900764980555 + 11.4302916545718.*t) - 7.12454145678416 - 111.322673046081.*t.*sin(t) - 8.71761475813689.*sin(5.64900764980555 + 11.4302916545718.*t);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8427" t="7181" r="10961" b="17606"/>
          <a:stretch/>
        </p:blipFill>
        <p:spPr>
          <a:xfrm>
            <a:off x="4096511" y="80468"/>
            <a:ext cx="6244113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178</TotalTime>
  <Words>146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Rowdy curve?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Woodstock, Rowdy or blinky?</dc:title>
  <dc:creator>jose perez</dc:creator>
  <cp:lastModifiedBy>jose perez</cp:lastModifiedBy>
  <cp:revision>11</cp:revision>
  <dcterms:created xsi:type="dcterms:W3CDTF">2016-12-05T16:33:46Z</dcterms:created>
  <dcterms:modified xsi:type="dcterms:W3CDTF">2016-12-05T19:32:22Z</dcterms:modified>
</cp:coreProperties>
</file>