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8288000" cy="10287000"/>
  <p:notesSz cx="6858000" cy="9144000"/>
  <p:embeddedFontLst>
    <p:embeddedFont>
      <p:font typeface="Jua" panose="020B0604020202020204" charset="-127"/>
      <p:regular r:id="rId11"/>
    </p:embeddedFont>
    <p:embeddedFont>
      <p:font typeface="More Sugar" panose="020B0604020202020204" charset="0"/>
      <p:regular r:id="rId12"/>
    </p:embeddedFont>
    <p:embeddedFont>
      <p:font typeface="Calibri" panose="020F0502020204030204" pitchFamily="34" charset="0"/>
      <p:regular r:id="rId13"/>
      <p:bold r:id="rId14"/>
      <p:italic r:id="rId15"/>
      <p:boldItalic r:id="rId16"/>
    </p:embeddedFont>
    <p:embeddedFont>
      <p:font typeface="DG Jory" panose="020B0604020202020204" charset="-78"/>
      <p:regular r:id="rId17"/>
    </p:embeddedFont>
    <p:embeddedFont>
      <p:font typeface="Bobby Jones Soft"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7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svg"/><Relationship Id="rId3" Type="http://schemas.openxmlformats.org/officeDocument/2006/relationships/image" Target="../media/image13.svg"/><Relationship Id="rId7" Type="http://schemas.openxmlformats.org/officeDocument/2006/relationships/image" Target="../media/image4.svg"/><Relationship Id="rId12"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7.sv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5.sv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1.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svg"/><Relationship Id="rId10" Type="http://schemas.openxmlformats.org/officeDocument/2006/relationships/image" Target="../media/image23.svg"/><Relationship Id="rId4" Type="http://schemas.openxmlformats.org/officeDocument/2006/relationships/image" Target="../media/image1.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5.svg"/><Relationship Id="rId7" Type="http://schemas.openxmlformats.org/officeDocument/2006/relationships/image" Target="../media/image4.svg"/><Relationship Id="rId12"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29.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27.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4.svg"/><Relationship Id="rId3" Type="http://schemas.openxmlformats.org/officeDocument/2006/relationships/image" Target="../media/image21.svg"/><Relationship Id="rId7" Type="http://schemas.openxmlformats.org/officeDocument/2006/relationships/image" Target="../media/image4.svg"/><Relationship Id="rId12"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32.svg"/><Relationship Id="rId5" Type="http://schemas.openxmlformats.org/officeDocument/2006/relationships/image" Target="../media/image2.svg"/><Relationship Id="rId15" Type="http://schemas.openxmlformats.org/officeDocument/2006/relationships/image" Target="../media/image36.sv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9.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46.svg"/><Relationship Id="rId18" Type="http://schemas.openxmlformats.org/officeDocument/2006/relationships/image" Target="../media/image28.png"/><Relationship Id="rId3" Type="http://schemas.openxmlformats.org/officeDocument/2006/relationships/image" Target="../media/image6.svg"/><Relationship Id="rId7" Type="http://schemas.openxmlformats.org/officeDocument/2006/relationships/image" Target="../media/image4.svg"/><Relationship Id="rId12" Type="http://schemas.openxmlformats.org/officeDocument/2006/relationships/image" Target="../media/image25.png"/><Relationship Id="rId17" Type="http://schemas.openxmlformats.org/officeDocument/2006/relationships/image" Target="../media/image50.svg"/><Relationship Id="rId2" Type="http://schemas.openxmlformats.org/officeDocument/2006/relationships/image" Target="../media/image3.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44.svg"/><Relationship Id="rId5" Type="http://schemas.openxmlformats.org/officeDocument/2006/relationships/image" Target="../media/image2.svg"/><Relationship Id="rId15" Type="http://schemas.openxmlformats.org/officeDocument/2006/relationships/image" Target="../media/image48.svg"/><Relationship Id="rId10" Type="http://schemas.openxmlformats.org/officeDocument/2006/relationships/image" Target="../media/image24.png"/><Relationship Id="rId19" Type="http://schemas.openxmlformats.org/officeDocument/2006/relationships/image" Target="../media/image52.svg"/><Relationship Id="rId4" Type="http://schemas.openxmlformats.org/officeDocument/2006/relationships/image" Target="../media/image1.png"/><Relationship Id="rId9" Type="http://schemas.openxmlformats.org/officeDocument/2006/relationships/image" Target="../media/image42.sv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46.svg"/><Relationship Id="rId18" Type="http://schemas.openxmlformats.org/officeDocument/2006/relationships/image" Target="../media/image28.png"/><Relationship Id="rId3" Type="http://schemas.openxmlformats.org/officeDocument/2006/relationships/image" Target="../media/image6.svg"/><Relationship Id="rId7" Type="http://schemas.openxmlformats.org/officeDocument/2006/relationships/image" Target="../media/image4.svg"/><Relationship Id="rId12" Type="http://schemas.openxmlformats.org/officeDocument/2006/relationships/image" Target="../media/image25.png"/><Relationship Id="rId17" Type="http://schemas.openxmlformats.org/officeDocument/2006/relationships/image" Target="../media/image50.svg"/><Relationship Id="rId2" Type="http://schemas.openxmlformats.org/officeDocument/2006/relationships/image" Target="../media/image3.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44.svg"/><Relationship Id="rId5" Type="http://schemas.openxmlformats.org/officeDocument/2006/relationships/image" Target="../media/image2.svg"/><Relationship Id="rId15" Type="http://schemas.openxmlformats.org/officeDocument/2006/relationships/image" Target="../media/image48.svg"/><Relationship Id="rId10" Type="http://schemas.openxmlformats.org/officeDocument/2006/relationships/image" Target="../media/image24.png"/><Relationship Id="rId19" Type="http://schemas.openxmlformats.org/officeDocument/2006/relationships/image" Target="../media/image52.svg"/><Relationship Id="rId4" Type="http://schemas.openxmlformats.org/officeDocument/2006/relationships/image" Target="../media/image1.png"/><Relationship Id="rId9" Type="http://schemas.openxmlformats.org/officeDocument/2006/relationships/image" Target="../media/image42.sv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56.svg"/><Relationship Id="rId18" Type="http://schemas.openxmlformats.org/officeDocument/2006/relationships/image" Target="../media/image33.png"/><Relationship Id="rId3" Type="http://schemas.openxmlformats.org/officeDocument/2006/relationships/image" Target="../media/image13.svg"/><Relationship Id="rId7" Type="http://schemas.openxmlformats.org/officeDocument/2006/relationships/image" Target="../media/image4.svg"/><Relationship Id="rId12" Type="http://schemas.openxmlformats.org/officeDocument/2006/relationships/image" Target="../media/image30.png"/><Relationship Id="rId17" Type="http://schemas.openxmlformats.org/officeDocument/2006/relationships/image" Target="../media/image60.svg"/><Relationship Id="rId2" Type="http://schemas.openxmlformats.org/officeDocument/2006/relationships/image" Target="../media/image7.png"/><Relationship Id="rId16"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34.svg"/><Relationship Id="rId5" Type="http://schemas.openxmlformats.org/officeDocument/2006/relationships/image" Target="../media/image2.svg"/><Relationship Id="rId15" Type="http://schemas.openxmlformats.org/officeDocument/2006/relationships/image" Target="../media/image58.svg"/><Relationship Id="rId10" Type="http://schemas.openxmlformats.org/officeDocument/2006/relationships/image" Target="../media/image18.png"/><Relationship Id="rId19" Type="http://schemas.openxmlformats.org/officeDocument/2006/relationships/image" Target="../media/image62.svg"/><Relationship Id="rId4" Type="http://schemas.openxmlformats.org/officeDocument/2006/relationships/image" Target="../media/image1.png"/><Relationship Id="rId9" Type="http://schemas.openxmlformats.org/officeDocument/2006/relationships/image" Target="../media/image54.sv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D3D3"/>
        </a:solidFill>
        <a:effectLst/>
      </p:bgPr>
    </p:bg>
    <p:spTree>
      <p:nvGrpSpPr>
        <p:cNvPr id="1" name=""/>
        <p:cNvGrpSpPr/>
        <p:nvPr/>
      </p:nvGrpSpPr>
      <p:grpSpPr>
        <a:xfrm>
          <a:off x="0" y="0"/>
          <a:ext cx="0" cy="0"/>
          <a:chOff x="0" y="0"/>
          <a:chExt cx="0" cy="0"/>
        </a:xfrm>
      </p:grpSpPr>
      <p:grpSp>
        <p:nvGrpSpPr>
          <p:cNvPr id="2" name="Group 2"/>
          <p:cNvGrpSpPr/>
          <p:nvPr/>
        </p:nvGrpSpPr>
        <p:grpSpPr>
          <a:xfrm>
            <a:off x="894375"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D6CACA"/>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D89A90"/>
            </a:solidFill>
          </p:spPr>
        </p:sp>
      </p:grpSp>
      <p:grpSp>
        <p:nvGrpSpPr>
          <p:cNvPr id="6" name="Group 6"/>
          <p:cNvGrpSpPr/>
          <p:nvPr/>
        </p:nvGrpSpPr>
        <p:grpSpPr>
          <a:xfrm>
            <a:off x="894375" y="779465"/>
            <a:ext cx="16482432" cy="1052919"/>
            <a:chOff x="0" y="0"/>
            <a:chExt cx="4236131" cy="270610"/>
          </a:xfrm>
        </p:grpSpPr>
        <p:sp>
          <p:nvSpPr>
            <p:cNvPr id="7" name="Freeform 7"/>
            <p:cNvSpPr/>
            <p:nvPr/>
          </p:nvSpPr>
          <p:spPr>
            <a:xfrm>
              <a:off x="0" y="0"/>
              <a:ext cx="4236131" cy="270610"/>
            </a:xfrm>
            <a:custGeom>
              <a:avLst/>
              <a:gdLst/>
              <a:ahLst/>
              <a:cxnLst/>
              <a:rect l="l" t="t" r="r" b="b"/>
              <a:pathLst>
                <a:path w="4236131" h="270610">
                  <a:moveTo>
                    <a:pt x="0" y="0"/>
                  </a:moveTo>
                  <a:lnTo>
                    <a:pt x="4236131" y="0"/>
                  </a:lnTo>
                  <a:lnTo>
                    <a:pt x="4236131" y="270610"/>
                  </a:lnTo>
                  <a:lnTo>
                    <a:pt x="0" y="270610"/>
                  </a:lnTo>
                  <a:close/>
                </a:path>
              </a:pathLst>
            </a:custGeom>
            <a:solidFill>
              <a:srgbClr val="D89A90"/>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696053" y="2088374"/>
            <a:ext cx="680753" cy="7245435"/>
            <a:chOff x="0" y="0"/>
            <a:chExt cx="174960" cy="1862141"/>
          </a:xfrm>
        </p:grpSpPr>
        <p:sp>
          <p:nvSpPr>
            <p:cNvPr id="10" name="Freeform 10"/>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D89A90"/>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7" name="Group 17"/>
          <p:cNvGrpSpPr/>
          <p:nvPr/>
        </p:nvGrpSpPr>
        <p:grpSpPr>
          <a:xfrm>
            <a:off x="16865547" y="2990876"/>
            <a:ext cx="341767" cy="1335004"/>
            <a:chOff x="0" y="0"/>
            <a:chExt cx="1913890" cy="7476010"/>
          </a:xfrm>
        </p:grpSpPr>
        <p:sp>
          <p:nvSpPr>
            <p:cNvPr id="18" name="Freeform 18"/>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19" name="Freeform 19"/>
          <p:cNvSpPr/>
          <p:nvPr/>
        </p:nvSpPr>
        <p:spPr>
          <a:xfrm>
            <a:off x="7330649" y="4931940"/>
            <a:ext cx="9365405" cy="4401869"/>
          </a:xfrm>
          <a:custGeom>
            <a:avLst/>
            <a:gdLst/>
            <a:ahLst/>
            <a:cxnLst/>
            <a:rect l="l" t="t" r="r" b="b"/>
            <a:pathLst>
              <a:path w="9365405" h="4401869">
                <a:moveTo>
                  <a:pt x="0" y="0"/>
                </a:moveTo>
                <a:lnTo>
                  <a:pt x="9365404" y="0"/>
                </a:lnTo>
                <a:lnTo>
                  <a:pt x="9365404" y="4401869"/>
                </a:lnTo>
                <a:lnTo>
                  <a:pt x="0" y="4401869"/>
                </a:lnTo>
                <a:lnTo>
                  <a:pt x="0" y="0"/>
                </a:lnTo>
                <a:close/>
              </a:path>
            </a:pathLst>
          </a:custGeom>
          <a:blipFill>
            <a:blip r:embed="rId6">
              <a:extLst>
                <a:ext uri="{96DAC541-7B7A-43D3-8B79-37D633B846F1}">
                  <asvg:svgBlip xmlns:asvg="http://schemas.microsoft.com/office/drawing/2016/SVG/main" xmlns="" r:embed="rId7"/>
                </a:ext>
              </a:extLst>
            </a:blip>
            <a:stretch>
              <a:fillRect r="-7323" b="-85994"/>
            </a:stretch>
          </a:blipFill>
        </p:spPr>
      </p:sp>
      <p:sp>
        <p:nvSpPr>
          <p:cNvPr id="20" name="Freeform 20"/>
          <p:cNvSpPr/>
          <p:nvPr/>
        </p:nvSpPr>
        <p:spPr>
          <a:xfrm>
            <a:off x="930643" y="1832384"/>
            <a:ext cx="7579064" cy="2439031"/>
          </a:xfrm>
          <a:custGeom>
            <a:avLst/>
            <a:gdLst/>
            <a:ahLst/>
            <a:cxnLst/>
            <a:rect l="l" t="t" r="r" b="b"/>
            <a:pathLst>
              <a:path w="7579064" h="2439031">
                <a:moveTo>
                  <a:pt x="0" y="0"/>
                </a:moveTo>
                <a:lnTo>
                  <a:pt x="7579064" y="0"/>
                </a:lnTo>
                <a:lnTo>
                  <a:pt x="7579064" y="2439031"/>
                </a:lnTo>
                <a:lnTo>
                  <a:pt x="0" y="2439031"/>
                </a:lnTo>
                <a:lnTo>
                  <a:pt x="0" y="0"/>
                </a:lnTo>
                <a:close/>
              </a:path>
            </a:pathLst>
          </a:custGeom>
          <a:blipFill>
            <a:blip r:embed="rId6">
              <a:extLst>
                <a:ext uri="{96DAC541-7B7A-43D3-8B79-37D633B846F1}">
                  <asvg:svgBlip xmlns:asvg="http://schemas.microsoft.com/office/drawing/2016/SVG/main" xmlns="" r:embed="rId7"/>
                </a:ext>
              </a:extLst>
            </a:blip>
            <a:stretch>
              <a:fillRect l="-3664" t="-162388"/>
            </a:stretch>
          </a:blipFill>
        </p:spPr>
      </p:sp>
      <p:sp>
        <p:nvSpPr>
          <p:cNvPr id="21" name="TextBox 21"/>
          <p:cNvSpPr txBox="1"/>
          <p:nvPr/>
        </p:nvSpPr>
        <p:spPr>
          <a:xfrm>
            <a:off x="2519046" y="3928464"/>
            <a:ext cx="13233090" cy="4978518"/>
          </a:xfrm>
          <a:prstGeom prst="rect">
            <a:avLst/>
          </a:prstGeom>
        </p:spPr>
        <p:txBody>
          <a:bodyPr lIns="0" tIns="0" rIns="0" bIns="0" rtlCol="0" anchor="t">
            <a:spAutoFit/>
          </a:bodyPr>
          <a:lstStyle/>
          <a:p>
            <a:pPr algn="ctr">
              <a:lnSpc>
                <a:spcPts val="9796"/>
              </a:lnSpc>
            </a:pPr>
            <a:r>
              <a:rPr lang="en-US" sz="8518">
                <a:solidFill>
                  <a:srgbClr val="A2665C"/>
                </a:solidFill>
                <a:latin typeface="Bobby Jones Soft"/>
              </a:rPr>
              <a:t>Aplikasi Numero Sada Futsal Menggunakan Arsitektur Microservice</a:t>
            </a:r>
          </a:p>
          <a:p>
            <a:pPr algn="ctr">
              <a:lnSpc>
                <a:spcPts val="9796"/>
              </a:lnSpc>
            </a:pPr>
            <a:r>
              <a:rPr lang="en-US" sz="8518">
                <a:solidFill>
                  <a:srgbClr val="A2665C"/>
                </a:solidFill>
                <a:latin typeface="Bobby Jones Soft"/>
              </a:rPr>
              <a:t> </a:t>
            </a:r>
          </a:p>
        </p:txBody>
      </p:sp>
      <p:sp>
        <p:nvSpPr>
          <p:cNvPr id="22" name="TextBox 22"/>
          <p:cNvSpPr txBox="1"/>
          <p:nvPr/>
        </p:nvSpPr>
        <p:spPr>
          <a:xfrm>
            <a:off x="4522913" y="2441064"/>
            <a:ext cx="1129056" cy="667228"/>
          </a:xfrm>
          <a:prstGeom prst="rect">
            <a:avLst/>
          </a:prstGeom>
        </p:spPr>
        <p:txBody>
          <a:bodyPr lIns="0" tIns="0" rIns="0" bIns="0" rtlCol="0" anchor="t">
            <a:spAutoFit/>
          </a:bodyPr>
          <a:lstStyle/>
          <a:p>
            <a:pPr algn="ctr">
              <a:lnSpc>
                <a:spcPts val="3780"/>
              </a:lnSpc>
            </a:pPr>
            <a:r>
              <a:rPr lang="en-US" sz="2700">
                <a:solidFill>
                  <a:srgbClr val="F9F9F9"/>
                </a:solidFill>
                <a:latin typeface="Jua"/>
              </a:rPr>
              <a:t>PASTI</a:t>
            </a:r>
          </a:p>
        </p:txBody>
      </p:sp>
      <p:grpSp>
        <p:nvGrpSpPr>
          <p:cNvPr id="23" name="Group 23"/>
          <p:cNvGrpSpPr>
            <a:grpSpLocks noChangeAspect="1"/>
          </p:cNvGrpSpPr>
          <p:nvPr/>
        </p:nvGrpSpPr>
        <p:grpSpPr>
          <a:xfrm>
            <a:off x="4860686" y="3144411"/>
            <a:ext cx="453511" cy="432070"/>
            <a:chOff x="0" y="0"/>
            <a:chExt cx="1772920" cy="1689100"/>
          </a:xfrm>
        </p:grpSpPr>
        <p:sp>
          <p:nvSpPr>
            <p:cNvPr id="24" name="Freeform 24"/>
            <p:cNvSpPr/>
            <p:nvPr/>
          </p:nvSpPr>
          <p:spPr>
            <a:xfrm>
              <a:off x="-8890" y="-5080"/>
              <a:ext cx="1789430" cy="1701800"/>
            </a:xfrm>
            <a:custGeom>
              <a:avLst/>
              <a:gdLst/>
              <a:ahLst/>
              <a:cxnLst/>
              <a:rect l="l" t="t" r="r" b="b"/>
              <a:pathLst>
                <a:path w="1789430" h="1701800">
                  <a:moveTo>
                    <a:pt x="922020" y="21590"/>
                  </a:moveTo>
                  <a:lnTo>
                    <a:pt x="1172210" y="529590"/>
                  </a:lnTo>
                  <a:cubicBezTo>
                    <a:pt x="1176020" y="538480"/>
                    <a:pt x="1184910" y="544830"/>
                    <a:pt x="1195070" y="546100"/>
                  </a:cubicBezTo>
                  <a:lnTo>
                    <a:pt x="1755140" y="627380"/>
                  </a:lnTo>
                  <a:cubicBezTo>
                    <a:pt x="1779270" y="631190"/>
                    <a:pt x="1789430" y="661670"/>
                    <a:pt x="1771650" y="678180"/>
                  </a:cubicBezTo>
                  <a:lnTo>
                    <a:pt x="1366520" y="1073150"/>
                  </a:lnTo>
                  <a:cubicBezTo>
                    <a:pt x="1358900" y="1079500"/>
                    <a:pt x="1356360" y="1089660"/>
                    <a:pt x="1357630" y="1099820"/>
                  </a:cubicBezTo>
                  <a:lnTo>
                    <a:pt x="1452880" y="1658620"/>
                  </a:lnTo>
                  <a:cubicBezTo>
                    <a:pt x="1456690" y="1682750"/>
                    <a:pt x="1431290" y="1701800"/>
                    <a:pt x="1409700" y="1690370"/>
                  </a:cubicBezTo>
                  <a:lnTo>
                    <a:pt x="908050" y="1426210"/>
                  </a:lnTo>
                  <a:cubicBezTo>
                    <a:pt x="899160" y="1421130"/>
                    <a:pt x="889000" y="1421130"/>
                    <a:pt x="880110" y="1426210"/>
                  </a:cubicBezTo>
                  <a:lnTo>
                    <a:pt x="378460" y="1690370"/>
                  </a:lnTo>
                  <a:cubicBezTo>
                    <a:pt x="356870" y="1701800"/>
                    <a:pt x="331470" y="1682750"/>
                    <a:pt x="335280" y="1658620"/>
                  </a:cubicBezTo>
                  <a:lnTo>
                    <a:pt x="430530" y="1099820"/>
                  </a:lnTo>
                  <a:cubicBezTo>
                    <a:pt x="431800" y="1089660"/>
                    <a:pt x="429260" y="1080770"/>
                    <a:pt x="421640" y="1073150"/>
                  </a:cubicBezTo>
                  <a:lnTo>
                    <a:pt x="17780" y="678180"/>
                  </a:lnTo>
                  <a:cubicBezTo>
                    <a:pt x="0" y="660400"/>
                    <a:pt x="10160" y="631190"/>
                    <a:pt x="34290" y="627380"/>
                  </a:cubicBezTo>
                  <a:lnTo>
                    <a:pt x="594360" y="546100"/>
                  </a:lnTo>
                  <a:cubicBezTo>
                    <a:pt x="604520" y="544830"/>
                    <a:pt x="612140" y="538480"/>
                    <a:pt x="617220" y="529590"/>
                  </a:cubicBezTo>
                  <a:lnTo>
                    <a:pt x="867410" y="21590"/>
                  </a:lnTo>
                  <a:cubicBezTo>
                    <a:pt x="878840" y="0"/>
                    <a:pt x="910590" y="0"/>
                    <a:pt x="922020" y="21590"/>
                  </a:cubicBezTo>
                  <a:close/>
                </a:path>
              </a:pathLst>
            </a:custGeom>
            <a:solidFill>
              <a:srgbClr val="A2665C"/>
            </a:solidFill>
          </p:spPr>
        </p:sp>
      </p:grpSp>
      <p:sp>
        <p:nvSpPr>
          <p:cNvPr id="25" name="Freeform 25"/>
          <p:cNvSpPr/>
          <p:nvPr/>
        </p:nvSpPr>
        <p:spPr>
          <a:xfrm>
            <a:off x="9568913" y="8344917"/>
            <a:ext cx="3112367" cy="688611"/>
          </a:xfrm>
          <a:custGeom>
            <a:avLst/>
            <a:gdLst/>
            <a:ahLst/>
            <a:cxnLst/>
            <a:rect l="l" t="t" r="r" b="b"/>
            <a:pathLst>
              <a:path w="3112367" h="688611">
                <a:moveTo>
                  <a:pt x="0" y="0"/>
                </a:moveTo>
                <a:lnTo>
                  <a:pt x="3112366" y="0"/>
                </a:lnTo>
                <a:lnTo>
                  <a:pt x="3112366" y="688611"/>
                </a:lnTo>
                <a:lnTo>
                  <a:pt x="0" y="688611"/>
                </a:lnTo>
                <a:lnTo>
                  <a:pt x="0" y="0"/>
                </a:lnTo>
                <a:close/>
              </a:path>
            </a:pathLst>
          </a:custGeom>
          <a:blipFill>
            <a:blip r:embed="rId8">
              <a:alphaModFix amt="40000"/>
            </a:blip>
            <a:stretch>
              <a:fillRect/>
            </a:stretch>
          </a:blipFill>
        </p:spPr>
      </p:sp>
      <p:sp>
        <p:nvSpPr>
          <p:cNvPr id="26" name="Freeform 26"/>
          <p:cNvSpPr/>
          <p:nvPr/>
        </p:nvSpPr>
        <p:spPr>
          <a:xfrm>
            <a:off x="9378509" y="4875700"/>
            <a:ext cx="1899590" cy="420284"/>
          </a:xfrm>
          <a:custGeom>
            <a:avLst/>
            <a:gdLst/>
            <a:ahLst/>
            <a:cxnLst/>
            <a:rect l="l" t="t" r="r" b="b"/>
            <a:pathLst>
              <a:path w="1899590" h="420284">
                <a:moveTo>
                  <a:pt x="0" y="0"/>
                </a:moveTo>
                <a:lnTo>
                  <a:pt x="1899589" y="0"/>
                </a:lnTo>
                <a:lnTo>
                  <a:pt x="1899589" y="420284"/>
                </a:lnTo>
                <a:lnTo>
                  <a:pt x="0" y="420284"/>
                </a:lnTo>
                <a:lnTo>
                  <a:pt x="0" y="0"/>
                </a:lnTo>
                <a:close/>
              </a:path>
            </a:pathLst>
          </a:custGeom>
          <a:blipFill>
            <a:blip r:embed="rId8">
              <a:alphaModFix amt="40000"/>
            </a:blip>
            <a:stretch>
              <a:fillRect/>
            </a:stretch>
          </a:blipFill>
        </p:spPr>
      </p:sp>
      <p:sp>
        <p:nvSpPr>
          <p:cNvPr id="27" name="Freeform 27"/>
          <p:cNvSpPr/>
          <p:nvPr/>
        </p:nvSpPr>
        <p:spPr>
          <a:xfrm>
            <a:off x="8771985" y="2646955"/>
            <a:ext cx="606524" cy="809889"/>
          </a:xfrm>
          <a:custGeom>
            <a:avLst/>
            <a:gdLst/>
            <a:ahLst/>
            <a:cxnLst/>
            <a:rect l="l" t="t" r="r" b="b"/>
            <a:pathLst>
              <a:path w="606524" h="809889">
                <a:moveTo>
                  <a:pt x="0" y="0"/>
                </a:moveTo>
                <a:lnTo>
                  <a:pt x="606524" y="0"/>
                </a:lnTo>
                <a:lnTo>
                  <a:pt x="606524" y="809889"/>
                </a:lnTo>
                <a:lnTo>
                  <a:pt x="0" y="809889"/>
                </a:lnTo>
                <a:lnTo>
                  <a:pt x="0" y="0"/>
                </a:lnTo>
                <a:close/>
              </a:path>
            </a:pathLst>
          </a:custGeom>
          <a:blipFill>
            <a:blip r:embed="rId9">
              <a:extLst>
                <a:ext uri="{96DAC541-7B7A-43D3-8B79-37D633B846F1}">
                  <asvg:svgBlip xmlns:asvg="http://schemas.microsoft.com/office/drawing/2016/SVG/main" xmlns="" r:embed="rId10"/>
                </a:ext>
              </a:extLst>
            </a:blip>
            <a:stretch>
              <a:fillRect l="-141815" b="-87575"/>
            </a:stretch>
          </a:blipFill>
        </p:spPr>
      </p:sp>
      <p:sp>
        <p:nvSpPr>
          <p:cNvPr id="28" name="Freeform 28"/>
          <p:cNvSpPr/>
          <p:nvPr/>
        </p:nvSpPr>
        <p:spPr>
          <a:xfrm>
            <a:off x="1542683" y="8284278"/>
            <a:ext cx="501183" cy="669227"/>
          </a:xfrm>
          <a:custGeom>
            <a:avLst/>
            <a:gdLst/>
            <a:ahLst/>
            <a:cxnLst/>
            <a:rect l="l" t="t" r="r" b="b"/>
            <a:pathLst>
              <a:path w="501183" h="669227">
                <a:moveTo>
                  <a:pt x="0" y="0"/>
                </a:moveTo>
                <a:lnTo>
                  <a:pt x="501183" y="0"/>
                </a:lnTo>
                <a:lnTo>
                  <a:pt x="501183" y="669228"/>
                </a:lnTo>
                <a:lnTo>
                  <a:pt x="0" y="669228"/>
                </a:lnTo>
                <a:lnTo>
                  <a:pt x="0" y="0"/>
                </a:lnTo>
                <a:close/>
              </a:path>
            </a:pathLst>
          </a:custGeom>
          <a:blipFill>
            <a:blip r:embed="rId11">
              <a:extLst>
                <a:ext uri="{96DAC541-7B7A-43D3-8B79-37D633B846F1}">
                  <asvg:svgBlip xmlns:asvg="http://schemas.microsoft.com/office/drawing/2016/SVG/main" xmlns="" r:embed="rId12"/>
                </a:ext>
              </a:extLst>
            </a:blip>
            <a:stretch>
              <a:fillRect l="-141815" b="-87575"/>
            </a:stretch>
          </a:blipFill>
        </p:spPr>
      </p:sp>
      <p:sp>
        <p:nvSpPr>
          <p:cNvPr id="29" name="TextBox 29"/>
          <p:cNvSpPr txBox="1"/>
          <p:nvPr/>
        </p:nvSpPr>
        <p:spPr>
          <a:xfrm>
            <a:off x="1209594" y="8242183"/>
            <a:ext cx="7755693" cy="732154"/>
          </a:xfrm>
          <a:prstGeom prst="rect">
            <a:avLst/>
          </a:prstGeom>
        </p:spPr>
        <p:txBody>
          <a:bodyPr lIns="0" tIns="0" rIns="0" bIns="0" rtlCol="0" anchor="t">
            <a:spAutoFit/>
          </a:bodyPr>
          <a:lstStyle/>
          <a:p>
            <a:pPr algn="ctr">
              <a:lnSpc>
                <a:spcPts val="5320"/>
              </a:lnSpc>
            </a:pPr>
            <a:r>
              <a:rPr lang="en-US" sz="3800">
                <a:solidFill>
                  <a:srgbClr val="A2665C"/>
                </a:solidFill>
                <a:latin typeface="Jua"/>
              </a:rPr>
              <a:t>KELOMPOK  13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CBDF"/>
        </a:solidFill>
        <a:effectLst/>
      </p:bgPr>
    </p:bg>
    <p:spTree>
      <p:nvGrpSpPr>
        <p:cNvPr id="1" name=""/>
        <p:cNvGrpSpPr/>
        <p:nvPr/>
      </p:nvGrpSpPr>
      <p:grpSpPr>
        <a:xfrm>
          <a:off x="0" y="0"/>
          <a:ext cx="0" cy="0"/>
          <a:chOff x="0" y="0"/>
          <a:chExt cx="0" cy="0"/>
        </a:xfrm>
      </p:grpSpPr>
      <p:grpSp>
        <p:nvGrpSpPr>
          <p:cNvPr id="2" name="Group 2"/>
          <p:cNvGrpSpPr/>
          <p:nvPr/>
        </p:nvGrpSpPr>
        <p:grpSpPr>
          <a:xfrm>
            <a:off x="894375"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95A8C2"/>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738CAE"/>
            </a:solidFill>
          </p:spPr>
        </p:sp>
      </p:grpSp>
      <p:sp>
        <p:nvSpPr>
          <p:cNvPr id="6" name="Freeform 6"/>
          <p:cNvSpPr/>
          <p:nvPr/>
        </p:nvSpPr>
        <p:spPr>
          <a:xfrm flipH="1">
            <a:off x="7511440" y="1841909"/>
            <a:ext cx="9865367" cy="3174789"/>
          </a:xfrm>
          <a:custGeom>
            <a:avLst/>
            <a:gdLst/>
            <a:ahLst/>
            <a:cxnLst/>
            <a:rect l="l" t="t" r="r" b="b"/>
            <a:pathLst>
              <a:path w="9865367" h="3174789">
                <a:moveTo>
                  <a:pt x="9865367" y="0"/>
                </a:moveTo>
                <a:lnTo>
                  <a:pt x="0" y="0"/>
                </a:lnTo>
                <a:lnTo>
                  <a:pt x="0" y="3174789"/>
                </a:lnTo>
                <a:lnTo>
                  <a:pt x="9865367" y="3174789"/>
                </a:lnTo>
                <a:lnTo>
                  <a:pt x="9865367" y="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sp>
        <p:nvSpPr>
          <p:cNvPr id="7" name="Freeform 7"/>
          <p:cNvSpPr/>
          <p:nvPr/>
        </p:nvSpPr>
        <p:spPr>
          <a:xfrm flipV="1">
            <a:off x="952500" y="6694447"/>
            <a:ext cx="8144528" cy="2621003"/>
          </a:xfrm>
          <a:custGeom>
            <a:avLst/>
            <a:gdLst/>
            <a:ahLst/>
            <a:cxnLst/>
            <a:rect l="l" t="t" r="r" b="b"/>
            <a:pathLst>
              <a:path w="8144528" h="2621003">
                <a:moveTo>
                  <a:pt x="0" y="2621003"/>
                </a:moveTo>
                <a:lnTo>
                  <a:pt x="8144528" y="2621003"/>
                </a:lnTo>
                <a:lnTo>
                  <a:pt x="8144528" y="0"/>
                </a:lnTo>
                <a:lnTo>
                  <a:pt x="0" y="0"/>
                </a:lnTo>
                <a:lnTo>
                  <a:pt x="0" y="2621003"/>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grpSp>
        <p:nvGrpSpPr>
          <p:cNvPr id="8" name="Group 8"/>
          <p:cNvGrpSpPr/>
          <p:nvPr/>
        </p:nvGrpSpPr>
        <p:grpSpPr>
          <a:xfrm>
            <a:off x="894375" y="779465"/>
            <a:ext cx="16482432" cy="1052919"/>
            <a:chOff x="0" y="0"/>
            <a:chExt cx="4236131" cy="270610"/>
          </a:xfrm>
        </p:grpSpPr>
        <p:sp>
          <p:nvSpPr>
            <p:cNvPr id="9" name="Freeform 9"/>
            <p:cNvSpPr/>
            <p:nvPr/>
          </p:nvSpPr>
          <p:spPr>
            <a:xfrm>
              <a:off x="0" y="0"/>
              <a:ext cx="4236131" cy="270610"/>
            </a:xfrm>
            <a:custGeom>
              <a:avLst/>
              <a:gdLst/>
              <a:ahLst/>
              <a:cxnLst/>
              <a:rect l="l" t="t" r="r" b="b"/>
              <a:pathLst>
                <a:path w="4236131" h="270610">
                  <a:moveTo>
                    <a:pt x="0" y="0"/>
                  </a:moveTo>
                  <a:lnTo>
                    <a:pt x="4236131" y="0"/>
                  </a:lnTo>
                  <a:lnTo>
                    <a:pt x="4236131" y="270610"/>
                  </a:lnTo>
                  <a:lnTo>
                    <a:pt x="0" y="270610"/>
                  </a:lnTo>
                  <a:close/>
                </a:path>
              </a:pathLst>
            </a:custGeom>
            <a:solidFill>
              <a:srgbClr val="738CAE"/>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96053" y="2088374"/>
            <a:ext cx="680753" cy="7245435"/>
            <a:chOff x="0" y="0"/>
            <a:chExt cx="174960" cy="1862141"/>
          </a:xfrm>
        </p:grpSpPr>
        <p:sp>
          <p:nvSpPr>
            <p:cNvPr id="12" name="Freeform 12"/>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738CAE"/>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8" name="Group 18"/>
          <p:cNvGrpSpPr/>
          <p:nvPr/>
        </p:nvGrpSpPr>
        <p:grpSpPr>
          <a:xfrm>
            <a:off x="16865547" y="3686755"/>
            <a:ext cx="341767" cy="1335004"/>
            <a:chOff x="0" y="0"/>
            <a:chExt cx="1913890" cy="7476010"/>
          </a:xfrm>
        </p:grpSpPr>
        <p:sp>
          <p:nvSpPr>
            <p:cNvPr id="19" name="Freeform 19"/>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20" name="Freeform 20"/>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AutoShape 21"/>
          <p:cNvSpPr/>
          <p:nvPr/>
        </p:nvSpPr>
        <p:spPr>
          <a:xfrm>
            <a:off x="2464602" y="5809456"/>
            <a:ext cx="2468138" cy="0"/>
          </a:xfrm>
          <a:prstGeom prst="line">
            <a:avLst/>
          </a:prstGeom>
          <a:ln w="47625" cap="rnd">
            <a:solidFill>
              <a:srgbClr val="86A5AE"/>
            </a:solidFill>
            <a:prstDash val="sysDot"/>
            <a:headEnd type="none" w="sm" len="sm"/>
            <a:tailEnd type="none" w="sm" len="sm"/>
          </a:ln>
        </p:spPr>
      </p:sp>
      <p:sp>
        <p:nvSpPr>
          <p:cNvPr id="22" name="AutoShape 22"/>
          <p:cNvSpPr/>
          <p:nvPr/>
        </p:nvSpPr>
        <p:spPr>
          <a:xfrm>
            <a:off x="2464602" y="7716367"/>
            <a:ext cx="2468138" cy="0"/>
          </a:xfrm>
          <a:prstGeom prst="line">
            <a:avLst/>
          </a:prstGeom>
          <a:ln w="47625" cap="rnd">
            <a:solidFill>
              <a:srgbClr val="86A5AE"/>
            </a:solidFill>
            <a:prstDash val="sysDot"/>
            <a:headEnd type="none" w="sm" len="sm"/>
            <a:tailEnd type="none" w="sm" len="sm"/>
          </a:ln>
        </p:spPr>
      </p:sp>
      <p:sp>
        <p:nvSpPr>
          <p:cNvPr id="23" name="AutoShape 23"/>
          <p:cNvSpPr/>
          <p:nvPr/>
        </p:nvSpPr>
        <p:spPr>
          <a:xfrm>
            <a:off x="11560293" y="6036150"/>
            <a:ext cx="2468138" cy="0"/>
          </a:xfrm>
          <a:prstGeom prst="line">
            <a:avLst/>
          </a:prstGeom>
          <a:ln w="47625" cap="rnd">
            <a:solidFill>
              <a:srgbClr val="86A5AE"/>
            </a:solidFill>
            <a:prstDash val="sysDot"/>
            <a:headEnd type="none" w="sm" len="sm"/>
            <a:tailEnd type="none" w="sm" len="sm"/>
          </a:ln>
        </p:spPr>
      </p:sp>
      <p:sp>
        <p:nvSpPr>
          <p:cNvPr id="24" name="Freeform 24"/>
          <p:cNvSpPr/>
          <p:nvPr/>
        </p:nvSpPr>
        <p:spPr>
          <a:xfrm rot="-540651">
            <a:off x="2525379" y="3108599"/>
            <a:ext cx="1375169" cy="884459"/>
          </a:xfrm>
          <a:custGeom>
            <a:avLst/>
            <a:gdLst/>
            <a:ahLst/>
            <a:cxnLst/>
            <a:rect l="l" t="t" r="r" b="b"/>
            <a:pathLst>
              <a:path w="1375169" h="884459">
                <a:moveTo>
                  <a:pt x="0" y="0"/>
                </a:moveTo>
                <a:lnTo>
                  <a:pt x="1375170" y="0"/>
                </a:lnTo>
                <a:lnTo>
                  <a:pt x="1375170" y="884460"/>
                </a:lnTo>
                <a:lnTo>
                  <a:pt x="0" y="884460"/>
                </a:lnTo>
                <a:lnTo>
                  <a:pt x="0" y="0"/>
                </a:lnTo>
                <a:close/>
              </a:path>
            </a:pathLst>
          </a:custGeom>
          <a:blipFill>
            <a:blip r:embed="rId8">
              <a:extLst>
                <a:ext uri="{96DAC541-7B7A-43D3-8B79-37D633B846F1}">
                  <asvg:svgBlip xmlns:asvg="http://schemas.microsoft.com/office/drawing/2016/SVG/main" xmlns="" r:embed="rId9"/>
                </a:ext>
              </a:extLst>
            </a:blip>
            <a:stretch>
              <a:fillRect r="-40960" b="-84499"/>
            </a:stretch>
          </a:blipFill>
        </p:spPr>
      </p:sp>
      <p:sp>
        <p:nvSpPr>
          <p:cNvPr id="25" name="Freeform 25"/>
          <p:cNvSpPr/>
          <p:nvPr/>
        </p:nvSpPr>
        <p:spPr>
          <a:xfrm rot="-9376027">
            <a:off x="15602219" y="6988691"/>
            <a:ext cx="721374" cy="1083370"/>
          </a:xfrm>
          <a:custGeom>
            <a:avLst/>
            <a:gdLst/>
            <a:ahLst/>
            <a:cxnLst/>
            <a:rect l="l" t="t" r="r" b="b"/>
            <a:pathLst>
              <a:path w="721374" h="1083370">
                <a:moveTo>
                  <a:pt x="0" y="0"/>
                </a:moveTo>
                <a:lnTo>
                  <a:pt x="721374" y="0"/>
                </a:lnTo>
                <a:lnTo>
                  <a:pt x="721374" y="1083370"/>
                </a:lnTo>
                <a:lnTo>
                  <a:pt x="0" y="1083370"/>
                </a:lnTo>
                <a:lnTo>
                  <a:pt x="0" y="0"/>
                </a:lnTo>
                <a:close/>
              </a:path>
            </a:pathLst>
          </a:custGeom>
          <a:blipFill>
            <a:blip r:embed="rId10">
              <a:extLst>
                <a:ext uri="{96DAC541-7B7A-43D3-8B79-37D633B846F1}">
                  <asvg:svgBlip xmlns:asvg="http://schemas.microsoft.com/office/drawing/2016/SVG/main" xmlns="" r:embed="rId11"/>
                </a:ext>
              </a:extLst>
            </a:blip>
            <a:stretch>
              <a:fillRect l="-168716" t="-50624"/>
            </a:stretch>
          </a:blipFill>
        </p:spPr>
      </p:sp>
      <p:sp>
        <p:nvSpPr>
          <p:cNvPr id="26" name="Freeform 26"/>
          <p:cNvSpPr/>
          <p:nvPr/>
        </p:nvSpPr>
        <p:spPr>
          <a:xfrm rot="-939914">
            <a:off x="13499073" y="190972"/>
            <a:ext cx="1786086" cy="2701075"/>
          </a:xfrm>
          <a:custGeom>
            <a:avLst/>
            <a:gdLst/>
            <a:ahLst/>
            <a:cxnLst/>
            <a:rect l="l" t="t" r="r" b="b"/>
            <a:pathLst>
              <a:path w="1786086" h="2701075">
                <a:moveTo>
                  <a:pt x="0" y="0"/>
                </a:moveTo>
                <a:lnTo>
                  <a:pt x="1786085" y="0"/>
                </a:lnTo>
                <a:lnTo>
                  <a:pt x="1786085" y="2701074"/>
                </a:lnTo>
                <a:lnTo>
                  <a:pt x="0" y="2701074"/>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7" name="TextBox 27"/>
          <p:cNvSpPr txBox="1"/>
          <p:nvPr/>
        </p:nvSpPr>
        <p:spPr>
          <a:xfrm>
            <a:off x="1845991" y="5000625"/>
            <a:ext cx="3982638" cy="614763"/>
          </a:xfrm>
          <a:prstGeom prst="rect">
            <a:avLst/>
          </a:prstGeom>
        </p:spPr>
        <p:txBody>
          <a:bodyPr lIns="0" tIns="0" rIns="0" bIns="0" rtlCol="0" anchor="t">
            <a:spAutoFit/>
          </a:bodyPr>
          <a:lstStyle/>
          <a:p>
            <a:pPr algn="ctr">
              <a:lnSpc>
                <a:spcPts val="4440"/>
              </a:lnSpc>
            </a:pPr>
            <a:r>
              <a:rPr lang="en-US" sz="3171">
                <a:solidFill>
                  <a:srgbClr val="41536B"/>
                </a:solidFill>
                <a:latin typeface="Jua"/>
              </a:rPr>
              <a:t>Suandika Napitupulu</a:t>
            </a:r>
          </a:p>
        </p:txBody>
      </p:sp>
      <p:sp>
        <p:nvSpPr>
          <p:cNvPr id="28" name="TextBox 28"/>
          <p:cNvSpPr txBox="1"/>
          <p:nvPr/>
        </p:nvSpPr>
        <p:spPr>
          <a:xfrm>
            <a:off x="1969527" y="7024905"/>
            <a:ext cx="4137778" cy="597534"/>
          </a:xfrm>
          <a:prstGeom prst="rect">
            <a:avLst/>
          </a:prstGeom>
        </p:spPr>
        <p:txBody>
          <a:bodyPr lIns="0" tIns="0" rIns="0" bIns="0" rtlCol="0" anchor="t">
            <a:spAutoFit/>
          </a:bodyPr>
          <a:lstStyle/>
          <a:p>
            <a:pPr algn="ctr">
              <a:lnSpc>
                <a:spcPts val="4340"/>
              </a:lnSpc>
            </a:pPr>
            <a:r>
              <a:rPr lang="en-US" sz="3100">
                <a:solidFill>
                  <a:srgbClr val="41536B"/>
                </a:solidFill>
                <a:latin typeface="Jua"/>
              </a:rPr>
              <a:t>Emy Sonia Sinambela</a:t>
            </a:r>
          </a:p>
        </p:txBody>
      </p:sp>
      <p:sp>
        <p:nvSpPr>
          <p:cNvPr id="29" name="TextBox 29"/>
          <p:cNvSpPr txBox="1"/>
          <p:nvPr/>
        </p:nvSpPr>
        <p:spPr>
          <a:xfrm>
            <a:off x="10725812" y="5235735"/>
            <a:ext cx="3831993" cy="551433"/>
          </a:xfrm>
          <a:prstGeom prst="rect">
            <a:avLst/>
          </a:prstGeom>
        </p:spPr>
        <p:txBody>
          <a:bodyPr wrap="square" lIns="0" tIns="0" rIns="0" bIns="0" rtlCol="0" anchor="t">
            <a:spAutoFit/>
          </a:bodyPr>
          <a:lstStyle/>
          <a:p>
            <a:pPr algn="ctr">
              <a:lnSpc>
                <a:spcPts val="4340"/>
              </a:lnSpc>
            </a:pPr>
            <a:r>
              <a:rPr lang="en-US" sz="3100" dirty="0">
                <a:solidFill>
                  <a:srgbClr val="41536B"/>
                </a:solidFill>
                <a:latin typeface="Jua"/>
              </a:rPr>
              <a:t>Gabriel </a:t>
            </a:r>
            <a:r>
              <a:rPr lang="en-US" sz="3100" dirty="0" err="1">
                <a:solidFill>
                  <a:srgbClr val="41536B"/>
                </a:solidFill>
                <a:latin typeface="Jua"/>
              </a:rPr>
              <a:t>Sigalingging</a:t>
            </a:r>
            <a:endParaRPr lang="en-US" sz="3100" dirty="0">
              <a:solidFill>
                <a:srgbClr val="41536B"/>
              </a:solidFill>
              <a:latin typeface="Jua"/>
            </a:endParaRPr>
          </a:p>
        </p:txBody>
      </p:sp>
      <p:sp>
        <p:nvSpPr>
          <p:cNvPr id="30" name="TextBox 30"/>
          <p:cNvSpPr txBox="1"/>
          <p:nvPr/>
        </p:nvSpPr>
        <p:spPr>
          <a:xfrm>
            <a:off x="4038416" y="2269970"/>
            <a:ext cx="9756200" cy="1661164"/>
          </a:xfrm>
          <a:prstGeom prst="rect">
            <a:avLst/>
          </a:prstGeom>
        </p:spPr>
        <p:txBody>
          <a:bodyPr lIns="0" tIns="0" rIns="0" bIns="0" rtlCol="0" anchor="t">
            <a:spAutoFit/>
          </a:bodyPr>
          <a:lstStyle/>
          <a:p>
            <a:pPr algn="ctr">
              <a:lnSpc>
                <a:spcPts val="12785"/>
              </a:lnSpc>
            </a:pPr>
            <a:r>
              <a:rPr lang="en-US" sz="11118">
                <a:solidFill>
                  <a:srgbClr val="738CAE"/>
                </a:solidFill>
                <a:latin typeface="Bobby Jones Soft"/>
              </a:rPr>
              <a:t>Perkenalan</a:t>
            </a:r>
          </a:p>
        </p:txBody>
      </p:sp>
      <p:sp>
        <p:nvSpPr>
          <p:cNvPr id="31" name="TextBox 31"/>
          <p:cNvSpPr txBox="1"/>
          <p:nvPr/>
        </p:nvSpPr>
        <p:spPr>
          <a:xfrm>
            <a:off x="5038669" y="3769319"/>
            <a:ext cx="7755693" cy="732154"/>
          </a:xfrm>
          <a:prstGeom prst="rect">
            <a:avLst/>
          </a:prstGeom>
        </p:spPr>
        <p:txBody>
          <a:bodyPr lIns="0" tIns="0" rIns="0" bIns="0" rtlCol="0" anchor="t">
            <a:spAutoFit/>
          </a:bodyPr>
          <a:lstStyle/>
          <a:p>
            <a:pPr algn="ctr">
              <a:lnSpc>
                <a:spcPts val="5320"/>
              </a:lnSpc>
            </a:pPr>
            <a:r>
              <a:rPr lang="en-US" sz="3800">
                <a:solidFill>
                  <a:srgbClr val="41536B"/>
                </a:solidFill>
                <a:latin typeface="Jua"/>
              </a:rPr>
              <a:t>Anggota Kelompok 13</a:t>
            </a:r>
          </a:p>
        </p:txBody>
      </p:sp>
      <p:sp>
        <p:nvSpPr>
          <p:cNvPr id="32" name="TextBox 32"/>
          <p:cNvSpPr txBox="1"/>
          <p:nvPr/>
        </p:nvSpPr>
        <p:spPr>
          <a:xfrm>
            <a:off x="1752859" y="5908554"/>
            <a:ext cx="4137101" cy="415288"/>
          </a:xfrm>
          <a:prstGeom prst="rect">
            <a:avLst/>
          </a:prstGeom>
        </p:spPr>
        <p:txBody>
          <a:bodyPr lIns="0" tIns="0" rIns="0" bIns="0" rtlCol="0" anchor="t">
            <a:spAutoFit/>
          </a:bodyPr>
          <a:lstStyle/>
          <a:p>
            <a:pPr algn="ctr">
              <a:lnSpc>
                <a:spcPts val="3360"/>
              </a:lnSpc>
            </a:pPr>
            <a:r>
              <a:rPr lang="en-US" sz="2400" dirty="0">
                <a:solidFill>
                  <a:srgbClr val="41536B"/>
                </a:solidFill>
                <a:latin typeface="DG Jory"/>
              </a:rPr>
              <a:t>11321043</a:t>
            </a:r>
          </a:p>
        </p:txBody>
      </p:sp>
      <p:sp>
        <p:nvSpPr>
          <p:cNvPr id="33" name="TextBox 33"/>
          <p:cNvSpPr txBox="1"/>
          <p:nvPr/>
        </p:nvSpPr>
        <p:spPr>
          <a:xfrm>
            <a:off x="1630120" y="7824802"/>
            <a:ext cx="4137101" cy="415288"/>
          </a:xfrm>
          <a:prstGeom prst="rect">
            <a:avLst/>
          </a:prstGeom>
        </p:spPr>
        <p:txBody>
          <a:bodyPr lIns="0" tIns="0" rIns="0" bIns="0" rtlCol="0" anchor="t">
            <a:spAutoFit/>
          </a:bodyPr>
          <a:lstStyle/>
          <a:p>
            <a:pPr algn="ctr">
              <a:lnSpc>
                <a:spcPts val="3360"/>
              </a:lnSpc>
            </a:pPr>
            <a:r>
              <a:rPr lang="en-US" sz="2400" dirty="0">
                <a:solidFill>
                  <a:srgbClr val="41536B"/>
                </a:solidFill>
                <a:latin typeface="DG Jory"/>
              </a:rPr>
              <a:t>11321023</a:t>
            </a:r>
          </a:p>
        </p:txBody>
      </p:sp>
      <p:sp>
        <p:nvSpPr>
          <p:cNvPr id="34" name="TextBox 34"/>
          <p:cNvSpPr txBox="1"/>
          <p:nvPr/>
        </p:nvSpPr>
        <p:spPr>
          <a:xfrm>
            <a:off x="10725812" y="6183788"/>
            <a:ext cx="4137101" cy="415288"/>
          </a:xfrm>
          <a:prstGeom prst="rect">
            <a:avLst/>
          </a:prstGeom>
        </p:spPr>
        <p:txBody>
          <a:bodyPr lIns="0" tIns="0" rIns="0" bIns="0" rtlCol="0" anchor="t">
            <a:spAutoFit/>
          </a:bodyPr>
          <a:lstStyle/>
          <a:p>
            <a:pPr algn="ctr">
              <a:lnSpc>
                <a:spcPts val="3360"/>
              </a:lnSpc>
            </a:pPr>
            <a:r>
              <a:rPr lang="en-US" sz="2400">
                <a:solidFill>
                  <a:srgbClr val="41536B"/>
                </a:solidFill>
                <a:latin typeface="DG Jory"/>
              </a:rPr>
              <a:t>11321003</a:t>
            </a:r>
          </a:p>
        </p:txBody>
      </p:sp>
      <p:sp>
        <p:nvSpPr>
          <p:cNvPr id="35" name="TextBox 35"/>
          <p:cNvSpPr txBox="1"/>
          <p:nvPr/>
        </p:nvSpPr>
        <p:spPr>
          <a:xfrm>
            <a:off x="10591801" y="7164934"/>
            <a:ext cx="4068184" cy="551433"/>
          </a:xfrm>
          <a:prstGeom prst="rect">
            <a:avLst/>
          </a:prstGeom>
        </p:spPr>
        <p:txBody>
          <a:bodyPr wrap="square" lIns="0" tIns="0" rIns="0" bIns="0" rtlCol="0" anchor="t">
            <a:spAutoFit/>
          </a:bodyPr>
          <a:lstStyle/>
          <a:p>
            <a:pPr algn="ctr">
              <a:lnSpc>
                <a:spcPts val="4340"/>
              </a:lnSpc>
            </a:pPr>
            <a:r>
              <a:rPr lang="en-US" sz="3100" dirty="0" err="1">
                <a:solidFill>
                  <a:srgbClr val="41536B"/>
                </a:solidFill>
                <a:latin typeface="Jua"/>
              </a:rPr>
              <a:t>Bennedict</a:t>
            </a:r>
            <a:r>
              <a:rPr lang="en-US" sz="3100" dirty="0">
                <a:solidFill>
                  <a:srgbClr val="41536B"/>
                </a:solidFill>
                <a:latin typeface="Jua"/>
              </a:rPr>
              <a:t> </a:t>
            </a:r>
            <a:r>
              <a:rPr lang="en-US" sz="3100" dirty="0" err="1">
                <a:solidFill>
                  <a:srgbClr val="41536B"/>
                </a:solidFill>
                <a:latin typeface="Jua"/>
              </a:rPr>
              <a:t>Tambunan</a:t>
            </a:r>
            <a:endParaRPr lang="en-US" sz="3100" dirty="0">
              <a:solidFill>
                <a:srgbClr val="41536B"/>
              </a:solidFill>
              <a:latin typeface="Jua"/>
            </a:endParaRPr>
          </a:p>
        </p:txBody>
      </p:sp>
      <p:sp>
        <p:nvSpPr>
          <p:cNvPr id="36" name="AutoShape 36"/>
          <p:cNvSpPr/>
          <p:nvPr/>
        </p:nvSpPr>
        <p:spPr>
          <a:xfrm>
            <a:off x="11560293" y="7933511"/>
            <a:ext cx="2468138" cy="0"/>
          </a:xfrm>
          <a:prstGeom prst="line">
            <a:avLst/>
          </a:prstGeom>
          <a:ln w="47625" cap="rnd">
            <a:solidFill>
              <a:srgbClr val="86A5AE"/>
            </a:solidFill>
            <a:prstDash val="sysDot"/>
            <a:headEnd type="none" w="sm" len="sm"/>
            <a:tailEnd type="none" w="sm" len="sm"/>
          </a:ln>
        </p:spPr>
      </p:sp>
      <p:sp>
        <p:nvSpPr>
          <p:cNvPr id="37" name="TextBox 37"/>
          <p:cNvSpPr txBox="1"/>
          <p:nvPr/>
        </p:nvSpPr>
        <p:spPr>
          <a:xfrm>
            <a:off x="10725812" y="8081148"/>
            <a:ext cx="4137101" cy="415288"/>
          </a:xfrm>
          <a:prstGeom prst="rect">
            <a:avLst/>
          </a:prstGeom>
        </p:spPr>
        <p:txBody>
          <a:bodyPr lIns="0" tIns="0" rIns="0" bIns="0" rtlCol="0" anchor="t">
            <a:spAutoFit/>
          </a:bodyPr>
          <a:lstStyle/>
          <a:p>
            <a:pPr algn="ctr">
              <a:lnSpc>
                <a:spcPts val="3360"/>
              </a:lnSpc>
            </a:pPr>
            <a:r>
              <a:rPr lang="en-US" sz="2400" dirty="0">
                <a:solidFill>
                  <a:srgbClr val="41536B"/>
                </a:solidFill>
                <a:latin typeface="DG Jory"/>
              </a:rPr>
              <a:t>11321032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DFDD"/>
        </a:solidFill>
        <a:effectLst/>
      </p:bgPr>
    </p:bg>
    <p:spTree>
      <p:nvGrpSpPr>
        <p:cNvPr id="1" name=""/>
        <p:cNvGrpSpPr/>
        <p:nvPr/>
      </p:nvGrpSpPr>
      <p:grpSpPr>
        <a:xfrm>
          <a:off x="0" y="0"/>
          <a:ext cx="0" cy="0"/>
          <a:chOff x="0" y="0"/>
          <a:chExt cx="0" cy="0"/>
        </a:xfrm>
      </p:grpSpPr>
      <p:grpSp>
        <p:nvGrpSpPr>
          <p:cNvPr id="2" name="Group 2"/>
          <p:cNvGrpSpPr/>
          <p:nvPr/>
        </p:nvGrpSpPr>
        <p:grpSpPr>
          <a:xfrm>
            <a:off x="894375"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9FC1C6"/>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87B2B8"/>
            </a:solidFill>
          </p:spPr>
        </p:sp>
      </p:grpSp>
      <p:sp>
        <p:nvSpPr>
          <p:cNvPr id="6" name="Freeform 6"/>
          <p:cNvSpPr/>
          <p:nvPr/>
        </p:nvSpPr>
        <p:spPr>
          <a:xfrm flipH="1">
            <a:off x="9769167" y="1832384"/>
            <a:ext cx="7579064" cy="2439031"/>
          </a:xfrm>
          <a:custGeom>
            <a:avLst/>
            <a:gdLst/>
            <a:ahLst/>
            <a:cxnLst/>
            <a:rect l="l" t="t" r="r" b="b"/>
            <a:pathLst>
              <a:path w="7579064" h="2439031">
                <a:moveTo>
                  <a:pt x="7579065" y="0"/>
                </a:moveTo>
                <a:lnTo>
                  <a:pt x="0" y="0"/>
                </a:lnTo>
                <a:lnTo>
                  <a:pt x="0" y="2439031"/>
                </a:lnTo>
                <a:lnTo>
                  <a:pt x="7579065" y="2439031"/>
                </a:lnTo>
                <a:lnTo>
                  <a:pt x="7579065" y="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sp>
        <p:nvSpPr>
          <p:cNvPr id="7" name="Freeform 7"/>
          <p:cNvSpPr/>
          <p:nvPr/>
        </p:nvSpPr>
        <p:spPr>
          <a:xfrm flipV="1">
            <a:off x="932475" y="5836559"/>
            <a:ext cx="10867385" cy="3497250"/>
          </a:xfrm>
          <a:custGeom>
            <a:avLst/>
            <a:gdLst/>
            <a:ahLst/>
            <a:cxnLst/>
            <a:rect l="l" t="t" r="r" b="b"/>
            <a:pathLst>
              <a:path w="10867385" h="3497250">
                <a:moveTo>
                  <a:pt x="0" y="3497250"/>
                </a:moveTo>
                <a:lnTo>
                  <a:pt x="10867385" y="3497250"/>
                </a:lnTo>
                <a:lnTo>
                  <a:pt x="10867385" y="0"/>
                </a:lnTo>
                <a:lnTo>
                  <a:pt x="0" y="0"/>
                </a:lnTo>
                <a:lnTo>
                  <a:pt x="0" y="349725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grpSp>
        <p:nvGrpSpPr>
          <p:cNvPr id="8" name="Group 8"/>
          <p:cNvGrpSpPr/>
          <p:nvPr/>
        </p:nvGrpSpPr>
        <p:grpSpPr>
          <a:xfrm>
            <a:off x="894375" y="779465"/>
            <a:ext cx="16482432" cy="1052919"/>
            <a:chOff x="0" y="0"/>
            <a:chExt cx="4236131" cy="270610"/>
          </a:xfrm>
        </p:grpSpPr>
        <p:sp>
          <p:nvSpPr>
            <p:cNvPr id="9" name="Freeform 9"/>
            <p:cNvSpPr/>
            <p:nvPr/>
          </p:nvSpPr>
          <p:spPr>
            <a:xfrm>
              <a:off x="0" y="0"/>
              <a:ext cx="4236131" cy="270610"/>
            </a:xfrm>
            <a:custGeom>
              <a:avLst/>
              <a:gdLst/>
              <a:ahLst/>
              <a:cxnLst/>
              <a:rect l="l" t="t" r="r" b="b"/>
              <a:pathLst>
                <a:path w="4236131" h="270610">
                  <a:moveTo>
                    <a:pt x="0" y="0"/>
                  </a:moveTo>
                  <a:lnTo>
                    <a:pt x="4236131" y="0"/>
                  </a:lnTo>
                  <a:lnTo>
                    <a:pt x="4236131" y="270610"/>
                  </a:lnTo>
                  <a:lnTo>
                    <a:pt x="0" y="270610"/>
                  </a:lnTo>
                  <a:close/>
                </a:path>
              </a:pathLst>
            </a:custGeom>
            <a:solidFill>
              <a:srgbClr val="87B2B8"/>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96053" y="2088374"/>
            <a:ext cx="680753" cy="7245435"/>
            <a:chOff x="0" y="0"/>
            <a:chExt cx="174960" cy="1862141"/>
          </a:xfrm>
        </p:grpSpPr>
        <p:sp>
          <p:nvSpPr>
            <p:cNvPr id="12" name="Freeform 12"/>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87B2B8"/>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8" name="Group 18"/>
          <p:cNvGrpSpPr/>
          <p:nvPr/>
        </p:nvGrpSpPr>
        <p:grpSpPr>
          <a:xfrm>
            <a:off x="16865547" y="4147573"/>
            <a:ext cx="341767" cy="1335004"/>
            <a:chOff x="0" y="0"/>
            <a:chExt cx="1913890" cy="7476010"/>
          </a:xfrm>
        </p:grpSpPr>
        <p:sp>
          <p:nvSpPr>
            <p:cNvPr id="19" name="Freeform 19"/>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20" name="Freeform 20"/>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TextBox 21"/>
          <p:cNvSpPr txBox="1"/>
          <p:nvPr/>
        </p:nvSpPr>
        <p:spPr>
          <a:xfrm>
            <a:off x="1669088" y="2174527"/>
            <a:ext cx="9174777" cy="1661274"/>
          </a:xfrm>
          <a:prstGeom prst="rect">
            <a:avLst/>
          </a:prstGeom>
        </p:spPr>
        <p:txBody>
          <a:bodyPr lIns="0" tIns="0" rIns="0" bIns="0" rtlCol="0" anchor="t">
            <a:spAutoFit/>
          </a:bodyPr>
          <a:lstStyle/>
          <a:p>
            <a:pPr>
              <a:lnSpc>
                <a:spcPts val="12785"/>
              </a:lnSpc>
            </a:pPr>
            <a:r>
              <a:rPr lang="en-US" sz="11118">
                <a:solidFill>
                  <a:srgbClr val="86A5AE"/>
                </a:solidFill>
                <a:latin typeface="Bobby Jones Soft"/>
              </a:rPr>
              <a:t>DeSKripsi</a:t>
            </a:r>
          </a:p>
        </p:txBody>
      </p:sp>
      <p:sp>
        <p:nvSpPr>
          <p:cNvPr id="22" name="AutoShape 22"/>
          <p:cNvSpPr/>
          <p:nvPr/>
        </p:nvSpPr>
        <p:spPr>
          <a:xfrm>
            <a:off x="7204508" y="8675059"/>
            <a:ext cx="902583" cy="0"/>
          </a:xfrm>
          <a:prstGeom prst="line">
            <a:avLst/>
          </a:prstGeom>
          <a:ln w="76200" cap="flat">
            <a:solidFill>
              <a:srgbClr val="FCCD60"/>
            </a:solidFill>
            <a:prstDash val="solid"/>
            <a:headEnd type="none" w="sm" len="sm"/>
            <a:tailEnd type="triangle" w="lg" len="med"/>
          </a:ln>
        </p:spPr>
      </p:sp>
      <p:sp>
        <p:nvSpPr>
          <p:cNvPr id="23" name="Freeform 23"/>
          <p:cNvSpPr/>
          <p:nvPr/>
        </p:nvSpPr>
        <p:spPr>
          <a:xfrm>
            <a:off x="10347758" y="8100027"/>
            <a:ext cx="3585995" cy="793401"/>
          </a:xfrm>
          <a:custGeom>
            <a:avLst/>
            <a:gdLst/>
            <a:ahLst/>
            <a:cxnLst/>
            <a:rect l="l" t="t" r="r" b="b"/>
            <a:pathLst>
              <a:path w="3585995" h="793401">
                <a:moveTo>
                  <a:pt x="0" y="0"/>
                </a:moveTo>
                <a:lnTo>
                  <a:pt x="3585995" y="0"/>
                </a:lnTo>
                <a:lnTo>
                  <a:pt x="3585995" y="793402"/>
                </a:lnTo>
                <a:lnTo>
                  <a:pt x="0" y="793402"/>
                </a:lnTo>
                <a:lnTo>
                  <a:pt x="0" y="0"/>
                </a:lnTo>
                <a:close/>
              </a:path>
            </a:pathLst>
          </a:custGeom>
          <a:blipFill>
            <a:blip r:embed="rId8">
              <a:alphaModFix amt="40000"/>
            </a:blip>
            <a:stretch>
              <a:fillRect/>
            </a:stretch>
          </a:blipFill>
        </p:spPr>
      </p:sp>
      <p:sp>
        <p:nvSpPr>
          <p:cNvPr id="24" name="Freeform 24"/>
          <p:cNvSpPr/>
          <p:nvPr/>
        </p:nvSpPr>
        <p:spPr>
          <a:xfrm>
            <a:off x="12753902" y="6255883"/>
            <a:ext cx="3585995" cy="793401"/>
          </a:xfrm>
          <a:custGeom>
            <a:avLst/>
            <a:gdLst/>
            <a:ahLst/>
            <a:cxnLst/>
            <a:rect l="l" t="t" r="r" b="b"/>
            <a:pathLst>
              <a:path w="3585995" h="793401">
                <a:moveTo>
                  <a:pt x="0" y="0"/>
                </a:moveTo>
                <a:lnTo>
                  <a:pt x="3585994" y="0"/>
                </a:lnTo>
                <a:lnTo>
                  <a:pt x="3585994" y="793401"/>
                </a:lnTo>
                <a:lnTo>
                  <a:pt x="0" y="793401"/>
                </a:lnTo>
                <a:lnTo>
                  <a:pt x="0" y="0"/>
                </a:lnTo>
                <a:close/>
              </a:path>
            </a:pathLst>
          </a:custGeom>
          <a:blipFill>
            <a:blip r:embed="rId8">
              <a:alphaModFix amt="40000"/>
            </a:blip>
            <a:stretch>
              <a:fillRect/>
            </a:stretch>
          </a:blipFill>
        </p:spPr>
      </p:sp>
      <p:sp>
        <p:nvSpPr>
          <p:cNvPr id="25" name="Freeform 25"/>
          <p:cNvSpPr/>
          <p:nvPr/>
        </p:nvSpPr>
        <p:spPr>
          <a:xfrm>
            <a:off x="10735541" y="2990876"/>
            <a:ext cx="1405214" cy="651508"/>
          </a:xfrm>
          <a:custGeom>
            <a:avLst/>
            <a:gdLst/>
            <a:ahLst/>
            <a:cxnLst/>
            <a:rect l="l" t="t" r="r" b="b"/>
            <a:pathLst>
              <a:path w="1405214" h="651508">
                <a:moveTo>
                  <a:pt x="0" y="0"/>
                </a:moveTo>
                <a:lnTo>
                  <a:pt x="1405214" y="0"/>
                </a:lnTo>
                <a:lnTo>
                  <a:pt x="1405214" y="651509"/>
                </a:lnTo>
                <a:lnTo>
                  <a:pt x="0" y="65150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26" name="Freeform 26"/>
          <p:cNvSpPr/>
          <p:nvPr/>
        </p:nvSpPr>
        <p:spPr>
          <a:xfrm>
            <a:off x="1351656" y="8496728"/>
            <a:ext cx="1128344" cy="523141"/>
          </a:xfrm>
          <a:custGeom>
            <a:avLst/>
            <a:gdLst/>
            <a:ahLst/>
            <a:cxnLst/>
            <a:rect l="l" t="t" r="r" b="b"/>
            <a:pathLst>
              <a:path w="1128344" h="523141">
                <a:moveTo>
                  <a:pt x="0" y="0"/>
                </a:moveTo>
                <a:lnTo>
                  <a:pt x="1128344" y="0"/>
                </a:lnTo>
                <a:lnTo>
                  <a:pt x="1128344" y="523141"/>
                </a:lnTo>
                <a:lnTo>
                  <a:pt x="0" y="52314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27" name="TextBox 27"/>
          <p:cNvSpPr txBox="1"/>
          <p:nvPr/>
        </p:nvSpPr>
        <p:spPr>
          <a:xfrm>
            <a:off x="1104277" y="3702451"/>
            <a:ext cx="15414039" cy="5109844"/>
          </a:xfrm>
          <a:prstGeom prst="rect">
            <a:avLst/>
          </a:prstGeom>
        </p:spPr>
        <p:txBody>
          <a:bodyPr lIns="0" tIns="0" rIns="0" bIns="0" rtlCol="0" anchor="t">
            <a:spAutoFit/>
          </a:bodyPr>
          <a:lstStyle/>
          <a:p>
            <a:pPr algn="just">
              <a:lnSpc>
                <a:spcPts val="4480"/>
              </a:lnSpc>
            </a:pPr>
            <a:r>
              <a:rPr lang="en-US" sz="3200">
                <a:solidFill>
                  <a:srgbClr val="41536B"/>
                </a:solidFill>
                <a:latin typeface="Jua"/>
              </a:rPr>
              <a:t>Aplikasi ini menggunakan dua bahasa pemrograman yang berbeda untuk membangun bagian backend dan frontend. Bagian backend dikembangkan menggunakan bahasa Go, sedangkan bagian frontend menggunakan bahasa PHP dengan framework Laravel.</a:t>
            </a:r>
          </a:p>
          <a:p>
            <a:pPr algn="just">
              <a:lnSpc>
                <a:spcPts val="4480"/>
              </a:lnSpc>
            </a:pPr>
            <a:r>
              <a:rPr lang="en-US" sz="3200">
                <a:solidFill>
                  <a:srgbClr val="41536B"/>
                </a:solidFill>
                <a:latin typeface="Jua"/>
              </a:rPr>
              <a:t>Arsitektur aplikasi ini mengadopsi pendekatan microservice, yang bertujuan untuk membagi layanan menjadi komponen yang lebih kecil. Setiap layanan memiliki basis data sendiri. Beberapa layanan yang ada dalam aplikasi ini meliputi Autentikasi Service, Hidangan Service, Lapangan Service, Event Service, Booking Lapangan Service, dan Pemesanan Makanan Service. </a:t>
            </a:r>
          </a:p>
          <a:p>
            <a:pPr algn="just">
              <a:lnSpc>
                <a:spcPts val="4480"/>
              </a:lnSpc>
            </a:pPr>
            <a:endParaRPr lang="en-US" sz="3200">
              <a:solidFill>
                <a:srgbClr val="41536B"/>
              </a:solidFill>
              <a:latin typeface="Ju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FD8C9"/>
        </a:solidFill>
        <a:effectLst/>
      </p:bgPr>
    </p:bg>
    <p:spTree>
      <p:nvGrpSpPr>
        <p:cNvPr id="1" name=""/>
        <p:cNvGrpSpPr/>
        <p:nvPr/>
      </p:nvGrpSpPr>
      <p:grpSpPr>
        <a:xfrm>
          <a:off x="0" y="0"/>
          <a:ext cx="0" cy="0"/>
          <a:chOff x="0" y="0"/>
          <a:chExt cx="0" cy="0"/>
        </a:xfrm>
      </p:grpSpPr>
      <p:grpSp>
        <p:nvGrpSpPr>
          <p:cNvPr id="2" name="Group 2"/>
          <p:cNvGrpSpPr/>
          <p:nvPr/>
        </p:nvGrpSpPr>
        <p:grpSpPr>
          <a:xfrm>
            <a:off x="894375"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E4C37E"/>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E4C37E"/>
            </a:solidFill>
          </p:spPr>
        </p:sp>
      </p:grpSp>
      <p:sp>
        <p:nvSpPr>
          <p:cNvPr id="6" name="Freeform 6"/>
          <p:cNvSpPr/>
          <p:nvPr/>
        </p:nvSpPr>
        <p:spPr>
          <a:xfrm flipH="1">
            <a:off x="9769167" y="1832384"/>
            <a:ext cx="7579064" cy="2439031"/>
          </a:xfrm>
          <a:custGeom>
            <a:avLst/>
            <a:gdLst/>
            <a:ahLst/>
            <a:cxnLst/>
            <a:rect l="l" t="t" r="r" b="b"/>
            <a:pathLst>
              <a:path w="7579064" h="2439031">
                <a:moveTo>
                  <a:pt x="7579065" y="0"/>
                </a:moveTo>
                <a:lnTo>
                  <a:pt x="0" y="0"/>
                </a:lnTo>
                <a:lnTo>
                  <a:pt x="0" y="2439031"/>
                </a:lnTo>
                <a:lnTo>
                  <a:pt x="7579065" y="2439031"/>
                </a:lnTo>
                <a:lnTo>
                  <a:pt x="7579065" y="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sp>
        <p:nvSpPr>
          <p:cNvPr id="7" name="Freeform 7"/>
          <p:cNvSpPr/>
          <p:nvPr/>
        </p:nvSpPr>
        <p:spPr>
          <a:xfrm flipV="1">
            <a:off x="932475" y="5836559"/>
            <a:ext cx="10867385" cy="3497250"/>
          </a:xfrm>
          <a:custGeom>
            <a:avLst/>
            <a:gdLst/>
            <a:ahLst/>
            <a:cxnLst/>
            <a:rect l="l" t="t" r="r" b="b"/>
            <a:pathLst>
              <a:path w="10867385" h="3497250">
                <a:moveTo>
                  <a:pt x="0" y="3497250"/>
                </a:moveTo>
                <a:lnTo>
                  <a:pt x="10867385" y="3497250"/>
                </a:lnTo>
                <a:lnTo>
                  <a:pt x="10867385" y="0"/>
                </a:lnTo>
                <a:lnTo>
                  <a:pt x="0" y="0"/>
                </a:lnTo>
                <a:lnTo>
                  <a:pt x="0" y="349725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grpSp>
        <p:nvGrpSpPr>
          <p:cNvPr id="8" name="Group 8"/>
          <p:cNvGrpSpPr/>
          <p:nvPr/>
        </p:nvGrpSpPr>
        <p:grpSpPr>
          <a:xfrm>
            <a:off x="894375" y="779465"/>
            <a:ext cx="16482432" cy="1052919"/>
            <a:chOff x="0" y="0"/>
            <a:chExt cx="4236131" cy="270610"/>
          </a:xfrm>
        </p:grpSpPr>
        <p:sp>
          <p:nvSpPr>
            <p:cNvPr id="9" name="Freeform 9"/>
            <p:cNvSpPr/>
            <p:nvPr/>
          </p:nvSpPr>
          <p:spPr>
            <a:xfrm>
              <a:off x="0" y="0"/>
              <a:ext cx="4236131" cy="270610"/>
            </a:xfrm>
            <a:custGeom>
              <a:avLst/>
              <a:gdLst/>
              <a:ahLst/>
              <a:cxnLst/>
              <a:rect l="l" t="t" r="r" b="b"/>
              <a:pathLst>
                <a:path w="4236131" h="270610">
                  <a:moveTo>
                    <a:pt x="0" y="0"/>
                  </a:moveTo>
                  <a:lnTo>
                    <a:pt x="4236131" y="0"/>
                  </a:lnTo>
                  <a:lnTo>
                    <a:pt x="4236131" y="270610"/>
                  </a:lnTo>
                  <a:lnTo>
                    <a:pt x="0" y="270610"/>
                  </a:lnTo>
                  <a:close/>
                </a:path>
              </a:pathLst>
            </a:custGeom>
            <a:solidFill>
              <a:srgbClr val="E4C37E"/>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96053" y="2088374"/>
            <a:ext cx="680753" cy="7245435"/>
            <a:chOff x="0" y="0"/>
            <a:chExt cx="174960" cy="1862141"/>
          </a:xfrm>
        </p:grpSpPr>
        <p:sp>
          <p:nvSpPr>
            <p:cNvPr id="12" name="Freeform 12"/>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E4C37E"/>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8" name="Group 18"/>
          <p:cNvGrpSpPr/>
          <p:nvPr/>
        </p:nvGrpSpPr>
        <p:grpSpPr>
          <a:xfrm>
            <a:off x="16865547" y="5753331"/>
            <a:ext cx="341767" cy="1335004"/>
            <a:chOff x="0" y="0"/>
            <a:chExt cx="1913890" cy="7476010"/>
          </a:xfrm>
        </p:grpSpPr>
        <p:sp>
          <p:nvSpPr>
            <p:cNvPr id="19" name="Freeform 19"/>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20" name="Freeform 20"/>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Freeform 21"/>
          <p:cNvSpPr/>
          <p:nvPr/>
        </p:nvSpPr>
        <p:spPr>
          <a:xfrm>
            <a:off x="15103647" y="2741126"/>
            <a:ext cx="1077969" cy="1077969"/>
          </a:xfrm>
          <a:custGeom>
            <a:avLst/>
            <a:gdLst/>
            <a:ahLst/>
            <a:cxnLst/>
            <a:rect l="l" t="t" r="r" b="b"/>
            <a:pathLst>
              <a:path w="1077969" h="1077969">
                <a:moveTo>
                  <a:pt x="0" y="0"/>
                </a:moveTo>
                <a:lnTo>
                  <a:pt x="1077969" y="0"/>
                </a:lnTo>
                <a:lnTo>
                  <a:pt x="1077969" y="1077969"/>
                </a:lnTo>
                <a:lnTo>
                  <a:pt x="0" y="107796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2" name="Freeform 22"/>
          <p:cNvSpPr/>
          <p:nvPr/>
        </p:nvSpPr>
        <p:spPr>
          <a:xfrm>
            <a:off x="1546294" y="8523997"/>
            <a:ext cx="2243221" cy="436408"/>
          </a:xfrm>
          <a:custGeom>
            <a:avLst/>
            <a:gdLst/>
            <a:ahLst/>
            <a:cxnLst/>
            <a:rect l="l" t="t" r="r" b="b"/>
            <a:pathLst>
              <a:path w="2243221" h="436408">
                <a:moveTo>
                  <a:pt x="0" y="0"/>
                </a:moveTo>
                <a:lnTo>
                  <a:pt x="2243221" y="0"/>
                </a:lnTo>
                <a:lnTo>
                  <a:pt x="2243221" y="436408"/>
                </a:lnTo>
                <a:lnTo>
                  <a:pt x="0" y="43640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23" name="Group 23"/>
          <p:cNvGrpSpPr/>
          <p:nvPr/>
        </p:nvGrpSpPr>
        <p:grpSpPr>
          <a:xfrm>
            <a:off x="5696328" y="2914055"/>
            <a:ext cx="7500505" cy="6046351"/>
            <a:chOff x="0" y="0"/>
            <a:chExt cx="3450364" cy="2781428"/>
          </a:xfrm>
        </p:grpSpPr>
        <p:sp>
          <p:nvSpPr>
            <p:cNvPr id="24" name="Freeform 24"/>
            <p:cNvSpPr/>
            <p:nvPr/>
          </p:nvSpPr>
          <p:spPr>
            <a:xfrm>
              <a:off x="0" y="0"/>
              <a:ext cx="3450365" cy="2781428"/>
            </a:xfrm>
            <a:custGeom>
              <a:avLst/>
              <a:gdLst/>
              <a:ahLst/>
              <a:cxnLst/>
              <a:rect l="l" t="t" r="r" b="b"/>
              <a:pathLst>
                <a:path w="3450365" h="2781428">
                  <a:moveTo>
                    <a:pt x="3325904" y="2781428"/>
                  </a:moveTo>
                  <a:lnTo>
                    <a:pt x="124460" y="2781428"/>
                  </a:lnTo>
                  <a:cubicBezTo>
                    <a:pt x="55880" y="2781428"/>
                    <a:pt x="0" y="2725548"/>
                    <a:pt x="0" y="2656968"/>
                  </a:cubicBezTo>
                  <a:lnTo>
                    <a:pt x="0" y="124460"/>
                  </a:lnTo>
                  <a:cubicBezTo>
                    <a:pt x="0" y="55880"/>
                    <a:pt x="55880" y="0"/>
                    <a:pt x="124460" y="0"/>
                  </a:cubicBezTo>
                  <a:lnTo>
                    <a:pt x="3325905" y="0"/>
                  </a:lnTo>
                  <a:cubicBezTo>
                    <a:pt x="3394485" y="0"/>
                    <a:pt x="3450365" y="55880"/>
                    <a:pt x="3450365" y="124460"/>
                  </a:cubicBezTo>
                  <a:lnTo>
                    <a:pt x="3450365" y="2656968"/>
                  </a:lnTo>
                  <a:cubicBezTo>
                    <a:pt x="3450365" y="2725548"/>
                    <a:pt x="3394485" y="2781428"/>
                    <a:pt x="3325905" y="2781428"/>
                  </a:cubicBezTo>
                  <a:close/>
                </a:path>
              </a:pathLst>
            </a:custGeom>
            <a:solidFill>
              <a:srgbClr val="D89A90"/>
            </a:solidFill>
          </p:spPr>
        </p:sp>
      </p:grpSp>
      <p:sp>
        <p:nvSpPr>
          <p:cNvPr id="25" name="Freeform 25"/>
          <p:cNvSpPr/>
          <p:nvPr/>
        </p:nvSpPr>
        <p:spPr>
          <a:xfrm>
            <a:off x="5696328" y="2914055"/>
            <a:ext cx="7500505" cy="6094701"/>
          </a:xfrm>
          <a:custGeom>
            <a:avLst/>
            <a:gdLst/>
            <a:ahLst/>
            <a:cxnLst/>
            <a:rect l="l" t="t" r="r" b="b"/>
            <a:pathLst>
              <a:path w="7500505" h="6094701">
                <a:moveTo>
                  <a:pt x="0" y="0"/>
                </a:moveTo>
                <a:lnTo>
                  <a:pt x="7500505" y="0"/>
                </a:lnTo>
                <a:lnTo>
                  <a:pt x="7500505" y="6094701"/>
                </a:lnTo>
                <a:lnTo>
                  <a:pt x="0" y="6094701"/>
                </a:lnTo>
                <a:lnTo>
                  <a:pt x="0" y="0"/>
                </a:lnTo>
                <a:close/>
              </a:path>
            </a:pathLst>
          </a:custGeom>
          <a:blipFill>
            <a:blip r:embed="rId12"/>
            <a:stretch>
              <a:fillRect l="-806" r="-806"/>
            </a:stretch>
          </a:blipFill>
        </p:spPr>
      </p:sp>
      <p:sp>
        <p:nvSpPr>
          <p:cNvPr id="26" name="TextBox 26"/>
          <p:cNvSpPr txBox="1"/>
          <p:nvPr/>
        </p:nvSpPr>
        <p:spPr>
          <a:xfrm>
            <a:off x="1972843" y="1685231"/>
            <a:ext cx="14475665" cy="1366669"/>
          </a:xfrm>
          <a:prstGeom prst="rect">
            <a:avLst/>
          </a:prstGeom>
        </p:spPr>
        <p:txBody>
          <a:bodyPr lIns="0" tIns="0" rIns="0" bIns="0" rtlCol="0" anchor="t">
            <a:spAutoFit/>
          </a:bodyPr>
          <a:lstStyle/>
          <a:p>
            <a:pPr algn="ctr">
              <a:lnSpc>
                <a:spcPts val="10228"/>
              </a:lnSpc>
            </a:pPr>
            <a:r>
              <a:rPr lang="en-US" sz="9741" dirty="0" err="1">
                <a:solidFill>
                  <a:srgbClr val="D4B26B"/>
                </a:solidFill>
                <a:latin typeface="Bobby Jones Soft"/>
              </a:rPr>
              <a:t>Arsitektur</a:t>
            </a:r>
            <a:r>
              <a:rPr lang="en-US" sz="9741" dirty="0">
                <a:solidFill>
                  <a:srgbClr val="D4B26B"/>
                </a:solidFill>
                <a:latin typeface="Bobby Jones Soft"/>
              </a:rPr>
              <a:t> </a:t>
            </a:r>
            <a:r>
              <a:rPr lang="en-US" sz="9741" dirty="0" err="1">
                <a:solidFill>
                  <a:srgbClr val="D4B26B"/>
                </a:solidFill>
                <a:latin typeface="Bobby Jones Soft"/>
              </a:rPr>
              <a:t>Microservice</a:t>
            </a:r>
            <a:endParaRPr lang="en-US" sz="9741" dirty="0">
              <a:solidFill>
                <a:srgbClr val="D4B26B"/>
              </a:solidFill>
              <a:latin typeface="Bobby Jones Sof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DFDD"/>
        </a:solidFill>
        <a:effectLst/>
      </p:bgPr>
    </p:bg>
    <p:spTree>
      <p:nvGrpSpPr>
        <p:cNvPr id="1" name=""/>
        <p:cNvGrpSpPr/>
        <p:nvPr/>
      </p:nvGrpSpPr>
      <p:grpSpPr>
        <a:xfrm>
          <a:off x="0" y="0"/>
          <a:ext cx="0" cy="0"/>
          <a:chOff x="0" y="0"/>
          <a:chExt cx="0" cy="0"/>
        </a:xfrm>
      </p:grpSpPr>
      <p:grpSp>
        <p:nvGrpSpPr>
          <p:cNvPr id="2" name="Group 2"/>
          <p:cNvGrpSpPr/>
          <p:nvPr/>
        </p:nvGrpSpPr>
        <p:grpSpPr>
          <a:xfrm>
            <a:off x="827700"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9FC1C6"/>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87B2B8"/>
            </a:solidFill>
          </p:spPr>
        </p:sp>
      </p:grpSp>
      <p:sp>
        <p:nvSpPr>
          <p:cNvPr id="6" name="Freeform 6"/>
          <p:cNvSpPr/>
          <p:nvPr/>
        </p:nvSpPr>
        <p:spPr>
          <a:xfrm flipH="1">
            <a:off x="9769167" y="1967295"/>
            <a:ext cx="7579064" cy="2439031"/>
          </a:xfrm>
          <a:custGeom>
            <a:avLst/>
            <a:gdLst/>
            <a:ahLst/>
            <a:cxnLst/>
            <a:rect l="l" t="t" r="r" b="b"/>
            <a:pathLst>
              <a:path w="7579064" h="2439031">
                <a:moveTo>
                  <a:pt x="7579065" y="0"/>
                </a:moveTo>
                <a:lnTo>
                  <a:pt x="0" y="0"/>
                </a:lnTo>
                <a:lnTo>
                  <a:pt x="0" y="2439031"/>
                </a:lnTo>
                <a:lnTo>
                  <a:pt x="7579065" y="2439031"/>
                </a:lnTo>
                <a:lnTo>
                  <a:pt x="7579065" y="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sp>
        <p:nvSpPr>
          <p:cNvPr id="7" name="Freeform 7"/>
          <p:cNvSpPr/>
          <p:nvPr/>
        </p:nvSpPr>
        <p:spPr>
          <a:xfrm flipV="1">
            <a:off x="932475" y="5836559"/>
            <a:ext cx="10867385" cy="3497250"/>
          </a:xfrm>
          <a:custGeom>
            <a:avLst/>
            <a:gdLst/>
            <a:ahLst/>
            <a:cxnLst/>
            <a:rect l="l" t="t" r="r" b="b"/>
            <a:pathLst>
              <a:path w="10867385" h="3497250">
                <a:moveTo>
                  <a:pt x="0" y="3497250"/>
                </a:moveTo>
                <a:lnTo>
                  <a:pt x="10867385" y="3497250"/>
                </a:lnTo>
                <a:lnTo>
                  <a:pt x="10867385" y="0"/>
                </a:lnTo>
                <a:lnTo>
                  <a:pt x="0" y="0"/>
                </a:lnTo>
                <a:lnTo>
                  <a:pt x="0" y="349725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grpSp>
        <p:nvGrpSpPr>
          <p:cNvPr id="8" name="Group 8"/>
          <p:cNvGrpSpPr/>
          <p:nvPr/>
        </p:nvGrpSpPr>
        <p:grpSpPr>
          <a:xfrm>
            <a:off x="827700" y="779465"/>
            <a:ext cx="16539582" cy="1169256"/>
            <a:chOff x="0" y="0"/>
            <a:chExt cx="4250819" cy="270610"/>
          </a:xfrm>
        </p:grpSpPr>
        <p:sp>
          <p:nvSpPr>
            <p:cNvPr id="9" name="Freeform 9"/>
            <p:cNvSpPr/>
            <p:nvPr/>
          </p:nvSpPr>
          <p:spPr>
            <a:xfrm>
              <a:off x="0" y="0"/>
              <a:ext cx="4250819" cy="270610"/>
            </a:xfrm>
            <a:custGeom>
              <a:avLst/>
              <a:gdLst/>
              <a:ahLst/>
              <a:cxnLst/>
              <a:rect l="l" t="t" r="r" b="b"/>
              <a:pathLst>
                <a:path w="4250819" h="270610">
                  <a:moveTo>
                    <a:pt x="0" y="0"/>
                  </a:moveTo>
                  <a:lnTo>
                    <a:pt x="4250819" y="0"/>
                  </a:lnTo>
                  <a:lnTo>
                    <a:pt x="4250819" y="270610"/>
                  </a:lnTo>
                  <a:lnTo>
                    <a:pt x="0" y="270610"/>
                  </a:lnTo>
                  <a:close/>
                </a:path>
              </a:pathLst>
            </a:custGeom>
            <a:solidFill>
              <a:srgbClr val="87B2B8"/>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96053" y="2088374"/>
            <a:ext cx="680753" cy="7245435"/>
            <a:chOff x="0" y="0"/>
            <a:chExt cx="174960" cy="1862141"/>
          </a:xfrm>
        </p:grpSpPr>
        <p:sp>
          <p:nvSpPr>
            <p:cNvPr id="12" name="Freeform 12"/>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87B2B8"/>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8" name="Group 18"/>
          <p:cNvGrpSpPr/>
          <p:nvPr/>
        </p:nvGrpSpPr>
        <p:grpSpPr>
          <a:xfrm>
            <a:off x="16865547" y="6972762"/>
            <a:ext cx="341767" cy="1335004"/>
            <a:chOff x="0" y="0"/>
            <a:chExt cx="1913890" cy="7476010"/>
          </a:xfrm>
        </p:grpSpPr>
        <p:sp>
          <p:nvSpPr>
            <p:cNvPr id="19" name="Freeform 19"/>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20" name="Freeform 20"/>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Freeform 21"/>
          <p:cNvSpPr/>
          <p:nvPr/>
        </p:nvSpPr>
        <p:spPr>
          <a:xfrm>
            <a:off x="10706377" y="2434871"/>
            <a:ext cx="606524" cy="809889"/>
          </a:xfrm>
          <a:custGeom>
            <a:avLst/>
            <a:gdLst/>
            <a:ahLst/>
            <a:cxnLst/>
            <a:rect l="l" t="t" r="r" b="b"/>
            <a:pathLst>
              <a:path w="606524" h="809889">
                <a:moveTo>
                  <a:pt x="0" y="0"/>
                </a:moveTo>
                <a:lnTo>
                  <a:pt x="606524" y="0"/>
                </a:lnTo>
                <a:lnTo>
                  <a:pt x="606524" y="809889"/>
                </a:lnTo>
                <a:lnTo>
                  <a:pt x="0" y="809889"/>
                </a:lnTo>
                <a:lnTo>
                  <a:pt x="0" y="0"/>
                </a:lnTo>
                <a:close/>
              </a:path>
            </a:pathLst>
          </a:custGeom>
          <a:blipFill>
            <a:blip r:embed="rId8">
              <a:extLst>
                <a:ext uri="{96DAC541-7B7A-43D3-8B79-37D633B846F1}">
                  <asvg:svgBlip xmlns:asvg="http://schemas.microsoft.com/office/drawing/2016/SVG/main" xmlns="" r:embed="rId9"/>
                </a:ext>
              </a:extLst>
            </a:blip>
            <a:stretch>
              <a:fillRect l="-141815" b="-87575"/>
            </a:stretch>
          </a:blipFill>
        </p:spPr>
      </p:sp>
      <p:sp>
        <p:nvSpPr>
          <p:cNvPr id="22" name="Freeform 22"/>
          <p:cNvSpPr/>
          <p:nvPr/>
        </p:nvSpPr>
        <p:spPr>
          <a:xfrm>
            <a:off x="1793274" y="8143617"/>
            <a:ext cx="432439" cy="577434"/>
          </a:xfrm>
          <a:custGeom>
            <a:avLst/>
            <a:gdLst/>
            <a:ahLst/>
            <a:cxnLst/>
            <a:rect l="l" t="t" r="r" b="b"/>
            <a:pathLst>
              <a:path w="432439" h="577434">
                <a:moveTo>
                  <a:pt x="0" y="0"/>
                </a:moveTo>
                <a:lnTo>
                  <a:pt x="432439" y="0"/>
                </a:lnTo>
                <a:lnTo>
                  <a:pt x="432439" y="577433"/>
                </a:lnTo>
                <a:lnTo>
                  <a:pt x="0" y="577433"/>
                </a:lnTo>
                <a:lnTo>
                  <a:pt x="0" y="0"/>
                </a:lnTo>
                <a:close/>
              </a:path>
            </a:pathLst>
          </a:custGeom>
          <a:blipFill>
            <a:blip r:embed="rId10">
              <a:extLst>
                <a:ext uri="{96DAC541-7B7A-43D3-8B79-37D633B846F1}">
                  <asvg:svgBlip xmlns:asvg="http://schemas.microsoft.com/office/drawing/2016/SVG/main" xmlns="" r:embed="rId11"/>
                </a:ext>
              </a:extLst>
            </a:blip>
            <a:stretch>
              <a:fillRect l="-141815" b="-87575"/>
            </a:stretch>
          </a:blipFill>
        </p:spPr>
      </p:sp>
      <p:sp>
        <p:nvSpPr>
          <p:cNvPr id="23" name="Freeform 23"/>
          <p:cNvSpPr/>
          <p:nvPr/>
        </p:nvSpPr>
        <p:spPr>
          <a:xfrm>
            <a:off x="12916752" y="8538035"/>
            <a:ext cx="1604558" cy="312159"/>
          </a:xfrm>
          <a:custGeom>
            <a:avLst/>
            <a:gdLst/>
            <a:ahLst/>
            <a:cxnLst/>
            <a:rect l="l" t="t" r="r" b="b"/>
            <a:pathLst>
              <a:path w="1604558" h="312159">
                <a:moveTo>
                  <a:pt x="0" y="0"/>
                </a:moveTo>
                <a:lnTo>
                  <a:pt x="1604558" y="0"/>
                </a:lnTo>
                <a:lnTo>
                  <a:pt x="1604558" y="312160"/>
                </a:lnTo>
                <a:lnTo>
                  <a:pt x="0" y="31216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4" name="Freeform 24"/>
          <p:cNvSpPr/>
          <p:nvPr/>
        </p:nvSpPr>
        <p:spPr>
          <a:xfrm rot="783380">
            <a:off x="8030732" y="206400"/>
            <a:ext cx="2133517" cy="2013507"/>
          </a:xfrm>
          <a:custGeom>
            <a:avLst/>
            <a:gdLst/>
            <a:ahLst/>
            <a:cxnLst/>
            <a:rect l="l" t="t" r="r" b="b"/>
            <a:pathLst>
              <a:path w="2133517" h="2013507">
                <a:moveTo>
                  <a:pt x="0" y="0"/>
                </a:moveTo>
                <a:lnTo>
                  <a:pt x="2133517" y="0"/>
                </a:lnTo>
                <a:lnTo>
                  <a:pt x="2133517" y="2013507"/>
                </a:lnTo>
                <a:lnTo>
                  <a:pt x="0" y="201350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25" name="TextBox 25"/>
          <p:cNvSpPr txBox="1"/>
          <p:nvPr/>
        </p:nvSpPr>
        <p:spPr>
          <a:xfrm>
            <a:off x="5580306" y="1165893"/>
            <a:ext cx="6219554" cy="1342508"/>
          </a:xfrm>
          <a:prstGeom prst="rect">
            <a:avLst/>
          </a:prstGeom>
        </p:spPr>
        <p:txBody>
          <a:bodyPr lIns="0" tIns="0" rIns="0" bIns="0" rtlCol="0" anchor="t">
            <a:spAutoFit/>
          </a:bodyPr>
          <a:lstStyle/>
          <a:p>
            <a:pPr algn="ctr">
              <a:lnSpc>
                <a:spcPts val="10256"/>
              </a:lnSpc>
            </a:pPr>
            <a:r>
              <a:rPr lang="en-US" sz="8918" dirty="0" err="1">
                <a:solidFill>
                  <a:srgbClr val="86A5AE"/>
                </a:solidFill>
                <a:latin typeface="Bobby Jones Soft"/>
              </a:rPr>
              <a:t>Fungsi</a:t>
            </a:r>
            <a:endParaRPr lang="en-US" sz="8918" dirty="0">
              <a:solidFill>
                <a:srgbClr val="86A5AE"/>
              </a:solidFill>
              <a:latin typeface="Bobby Jones Soft"/>
            </a:endParaRPr>
          </a:p>
        </p:txBody>
      </p:sp>
      <p:sp>
        <p:nvSpPr>
          <p:cNvPr id="26" name="TextBox 26"/>
          <p:cNvSpPr txBox="1"/>
          <p:nvPr/>
        </p:nvSpPr>
        <p:spPr>
          <a:xfrm>
            <a:off x="1687222" y="2218712"/>
            <a:ext cx="14795856" cy="7553350"/>
          </a:xfrm>
          <a:prstGeom prst="rect">
            <a:avLst/>
          </a:prstGeom>
        </p:spPr>
        <p:txBody>
          <a:bodyPr lIns="0" tIns="0" rIns="0" bIns="0" rtlCol="0" anchor="t">
            <a:spAutoFit/>
          </a:bodyPr>
          <a:lstStyle/>
          <a:p>
            <a:pPr>
              <a:lnSpc>
                <a:spcPts val="3500"/>
              </a:lnSpc>
            </a:pPr>
            <a:r>
              <a:rPr lang="en-US" sz="2200" dirty="0">
                <a:solidFill>
                  <a:srgbClr val="143C3C"/>
                </a:solidFill>
                <a:latin typeface="Jua"/>
              </a:rPr>
              <a:t>1)   </a:t>
            </a: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Autentikasi</a:t>
            </a:r>
            <a:endParaRPr lang="en-US" sz="2200" dirty="0">
              <a:solidFill>
                <a:srgbClr val="143C3C"/>
              </a:solidFill>
              <a:latin typeface="Jua"/>
            </a:endParaRPr>
          </a:p>
          <a:p>
            <a:pPr>
              <a:lnSpc>
                <a:spcPts val="3500"/>
              </a:lnSpc>
            </a:pP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ini</a:t>
            </a:r>
            <a:r>
              <a:rPr lang="en-US" sz="2200" dirty="0">
                <a:solidFill>
                  <a:srgbClr val="143C3C"/>
                </a:solidFill>
                <a:latin typeface="Jua"/>
              </a:rPr>
              <a:t> </a:t>
            </a:r>
            <a:r>
              <a:rPr lang="en-US" sz="2200" dirty="0" err="1">
                <a:solidFill>
                  <a:srgbClr val="143C3C"/>
                </a:solidFill>
                <a:latin typeface="Jua"/>
              </a:rPr>
              <a:t>digunakan</a:t>
            </a:r>
            <a:r>
              <a:rPr lang="en-US" sz="2200" dirty="0">
                <a:solidFill>
                  <a:srgbClr val="143C3C"/>
                </a:solidFill>
                <a:latin typeface="Jua"/>
              </a:rPr>
              <a:t> </a:t>
            </a:r>
            <a:r>
              <a:rPr lang="en-US" sz="2200" dirty="0" err="1">
                <a:solidFill>
                  <a:srgbClr val="143C3C"/>
                </a:solidFill>
                <a:latin typeface="Jua"/>
              </a:rPr>
              <a:t>oleh</a:t>
            </a:r>
            <a:r>
              <a:rPr lang="en-US" sz="2200" dirty="0">
                <a:solidFill>
                  <a:srgbClr val="143C3C"/>
                </a:solidFill>
                <a:latin typeface="Jua"/>
              </a:rPr>
              <a:t> user </a:t>
            </a:r>
            <a:r>
              <a:rPr lang="en-US" sz="2200" dirty="0" err="1">
                <a:solidFill>
                  <a:srgbClr val="143C3C"/>
                </a:solidFill>
                <a:latin typeface="Jua"/>
              </a:rPr>
              <a:t>maupun</a:t>
            </a:r>
            <a:r>
              <a:rPr lang="en-US" sz="2200" dirty="0">
                <a:solidFill>
                  <a:srgbClr val="143C3C"/>
                </a:solidFill>
                <a:latin typeface="Jua"/>
              </a:rPr>
              <a:t> admin </a:t>
            </a:r>
            <a:r>
              <a:rPr lang="en-US" sz="2200" dirty="0" err="1">
                <a:solidFill>
                  <a:srgbClr val="143C3C"/>
                </a:solidFill>
                <a:latin typeface="Jua"/>
              </a:rPr>
              <a:t>untuk</a:t>
            </a:r>
            <a:r>
              <a:rPr lang="en-US" sz="2200" dirty="0">
                <a:solidFill>
                  <a:srgbClr val="143C3C"/>
                </a:solidFill>
                <a:latin typeface="Jua"/>
              </a:rPr>
              <a:t> </a:t>
            </a:r>
            <a:r>
              <a:rPr lang="en-US" sz="2200" dirty="0" err="1">
                <a:solidFill>
                  <a:srgbClr val="143C3C"/>
                </a:solidFill>
                <a:latin typeface="Jua"/>
              </a:rPr>
              <a:t>dapat</a:t>
            </a:r>
            <a:r>
              <a:rPr lang="en-US" sz="2200" dirty="0">
                <a:solidFill>
                  <a:srgbClr val="143C3C"/>
                </a:solidFill>
                <a:latin typeface="Jua"/>
              </a:rPr>
              <a:t> </a:t>
            </a:r>
            <a:r>
              <a:rPr lang="en-US" sz="2200" dirty="0" err="1">
                <a:solidFill>
                  <a:srgbClr val="143C3C"/>
                </a:solidFill>
                <a:latin typeface="Jua"/>
              </a:rPr>
              <a:t>mendaftar</a:t>
            </a:r>
            <a:r>
              <a:rPr lang="en-US" sz="2200" dirty="0">
                <a:solidFill>
                  <a:srgbClr val="143C3C"/>
                </a:solidFill>
                <a:latin typeface="Jua"/>
              </a:rPr>
              <a:t> </a:t>
            </a:r>
            <a:r>
              <a:rPr lang="en-US" sz="2200" dirty="0" err="1">
                <a:solidFill>
                  <a:srgbClr val="143C3C"/>
                </a:solidFill>
                <a:latin typeface="Jua"/>
              </a:rPr>
              <a:t>dan</a:t>
            </a:r>
            <a:r>
              <a:rPr lang="en-US" sz="2200" dirty="0">
                <a:solidFill>
                  <a:srgbClr val="143C3C"/>
                </a:solidFill>
                <a:latin typeface="Jua"/>
              </a:rPr>
              <a:t> </a:t>
            </a:r>
            <a:r>
              <a:rPr lang="en-US" sz="2200" dirty="0" err="1">
                <a:solidFill>
                  <a:srgbClr val="143C3C"/>
                </a:solidFill>
                <a:latin typeface="Jua"/>
              </a:rPr>
              <a:t>mengakses</a:t>
            </a:r>
            <a:r>
              <a:rPr lang="en-US" sz="2200" dirty="0">
                <a:solidFill>
                  <a:srgbClr val="143C3C"/>
                </a:solidFill>
                <a:latin typeface="Jua"/>
              </a:rPr>
              <a:t> </a:t>
            </a:r>
            <a:r>
              <a:rPr lang="en-US" sz="2200" dirty="0" err="1">
                <a:solidFill>
                  <a:srgbClr val="143C3C"/>
                </a:solidFill>
                <a:latin typeface="Jua"/>
              </a:rPr>
              <a:t>serta</a:t>
            </a:r>
            <a:r>
              <a:rPr lang="en-US" sz="2200" dirty="0">
                <a:solidFill>
                  <a:srgbClr val="143C3C"/>
                </a:solidFill>
                <a:latin typeface="Jua"/>
              </a:rPr>
              <a:t> </a:t>
            </a:r>
            <a:r>
              <a:rPr lang="en-US" sz="2200" dirty="0" err="1">
                <a:solidFill>
                  <a:srgbClr val="143C3C"/>
                </a:solidFill>
                <a:latin typeface="Jua"/>
              </a:rPr>
              <a:t>keluar</a:t>
            </a:r>
            <a:r>
              <a:rPr lang="en-US" sz="2200" dirty="0">
                <a:solidFill>
                  <a:srgbClr val="143C3C"/>
                </a:solidFill>
                <a:latin typeface="Jua"/>
              </a:rPr>
              <a:t> </a:t>
            </a:r>
            <a:r>
              <a:rPr lang="en-US" sz="2200" dirty="0" err="1">
                <a:solidFill>
                  <a:srgbClr val="143C3C"/>
                </a:solidFill>
                <a:latin typeface="Jua"/>
              </a:rPr>
              <a:t>dari</a:t>
            </a:r>
            <a:r>
              <a:rPr lang="en-US" sz="2200" dirty="0">
                <a:solidFill>
                  <a:srgbClr val="143C3C"/>
                </a:solidFill>
                <a:latin typeface="Jua"/>
              </a:rPr>
              <a:t> </a:t>
            </a:r>
            <a:r>
              <a:rPr lang="en-US" sz="2200" dirty="0" err="1">
                <a:solidFill>
                  <a:srgbClr val="143C3C"/>
                </a:solidFill>
                <a:latin typeface="Jua"/>
              </a:rPr>
              <a:t>sistem</a:t>
            </a:r>
            <a:r>
              <a:rPr lang="en-US" sz="2200" dirty="0">
                <a:solidFill>
                  <a:srgbClr val="143C3C"/>
                </a:solidFill>
                <a:latin typeface="Jua"/>
              </a:rPr>
              <a:t>.</a:t>
            </a:r>
          </a:p>
          <a:p>
            <a:pPr>
              <a:lnSpc>
                <a:spcPts val="3500"/>
              </a:lnSpc>
            </a:pPr>
            <a:r>
              <a:rPr lang="en-US" sz="2200" dirty="0">
                <a:solidFill>
                  <a:srgbClr val="143C3C"/>
                </a:solidFill>
                <a:latin typeface="Jua"/>
              </a:rPr>
              <a:t>2)   </a:t>
            </a:r>
            <a:r>
              <a:rPr lang="en-US" sz="2200" dirty="0" err="1">
                <a:solidFill>
                  <a:srgbClr val="143C3C"/>
                </a:solidFill>
                <a:latin typeface="Jua"/>
              </a:rPr>
              <a:t>Fungsi</a:t>
            </a:r>
            <a:r>
              <a:rPr lang="en-US" sz="2200" dirty="0">
                <a:solidFill>
                  <a:srgbClr val="143C3C"/>
                </a:solidFill>
                <a:latin typeface="Jua"/>
              </a:rPr>
              <a:t> booking </a:t>
            </a:r>
            <a:r>
              <a:rPr lang="en-US" sz="2200" dirty="0" err="1">
                <a:solidFill>
                  <a:srgbClr val="143C3C"/>
                </a:solidFill>
                <a:latin typeface="Jua"/>
              </a:rPr>
              <a:t>lapangan</a:t>
            </a:r>
            <a:r>
              <a:rPr lang="en-US" sz="2200" dirty="0">
                <a:solidFill>
                  <a:srgbClr val="143C3C"/>
                </a:solidFill>
                <a:latin typeface="Jua"/>
              </a:rPr>
              <a:t> futsal</a:t>
            </a:r>
          </a:p>
          <a:p>
            <a:pPr>
              <a:lnSpc>
                <a:spcPts val="3500"/>
              </a:lnSpc>
            </a:pP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ini</a:t>
            </a:r>
            <a:r>
              <a:rPr lang="en-US" sz="2200" dirty="0">
                <a:solidFill>
                  <a:srgbClr val="143C3C"/>
                </a:solidFill>
                <a:latin typeface="Jua"/>
              </a:rPr>
              <a:t> </a:t>
            </a:r>
            <a:r>
              <a:rPr lang="en-US" sz="2200" dirty="0" err="1">
                <a:solidFill>
                  <a:srgbClr val="143C3C"/>
                </a:solidFill>
                <a:latin typeface="Jua"/>
              </a:rPr>
              <a:t>dapat</a:t>
            </a:r>
            <a:r>
              <a:rPr lang="en-US" sz="2200" dirty="0">
                <a:solidFill>
                  <a:srgbClr val="143C3C"/>
                </a:solidFill>
                <a:latin typeface="Jua"/>
              </a:rPr>
              <a:t> </a:t>
            </a:r>
            <a:r>
              <a:rPr lang="en-US" sz="2200" dirty="0" err="1">
                <a:solidFill>
                  <a:srgbClr val="143C3C"/>
                </a:solidFill>
                <a:latin typeface="Jua"/>
              </a:rPr>
              <a:t>digunakan</a:t>
            </a:r>
            <a:r>
              <a:rPr lang="en-US" sz="2200" dirty="0">
                <a:solidFill>
                  <a:srgbClr val="143C3C"/>
                </a:solidFill>
                <a:latin typeface="Jua"/>
              </a:rPr>
              <a:t> </a:t>
            </a:r>
            <a:r>
              <a:rPr lang="en-US" sz="2200" dirty="0" err="1">
                <a:solidFill>
                  <a:srgbClr val="143C3C"/>
                </a:solidFill>
                <a:latin typeface="Jua"/>
              </a:rPr>
              <a:t>oleh</a:t>
            </a:r>
            <a:r>
              <a:rPr lang="en-US" sz="2200" dirty="0">
                <a:solidFill>
                  <a:srgbClr val="143C3C"/>
                </a:solidFill>
                <a:latin typeface="Jua"/>
              </a:rPr>
              <a:t> </a:t>
            </a:r>
            <a:r>
              <a:rPr lang="en-US" sz="2200" dirty="0" err="1">
                <a:solidFill>
                  <a:srgbClr val="143C3C"/>
                </a:solidFill>
                <a:latin typeface="Jua"/>
              </a:rPr>
              <a:t>pelanggan</a:t>
            </a:r>
            <a:r>
              <a:rPr lang="en-US" sz="2200" dirty="0">
                <a:solidFill>
                  <a:srgbClr val="143C3C"/>
                </a:solidFill>
                <a:latin typeface="Jua"/>
              </a:rPr>
              <a:t> </a:t>
            </a:r>
            <a:r>
              <a:rPr lang="en-US" sz="2200" dirty="0" err="1">
                <a:solidFill>
                  <a:srgbClr val="143C3C"/>
                </a:solidFill>
                <a:latin typeface="Jua"/>
              </a:rPr>
              <a:t>untuk</a:t>
            </a:r>
            <a:r>
              <a:rPr lang="en-US" sz="2200" dirty="0">
                <a:solidFill>
                  <a:srgbClr val="143C3C"/>
                </a:solidFill>
                <a:latin typeface="Jua"/>
              </a:rPr>
              <a:t> </a:t>
            </a:r>
            <a:r>
              <a:rPr lang="en-US" sz="2200" dirty="0" err="1">
                <a:solidFill>
                  <a:srgbClr val="143C3C"/>
                </a:solidFill>
                <a:latin typeface="Jua"/>
              </a:rPr>
              <a:t>melakukan</a:t>
            </a:r>
            <a:r>
              <a:rPr lang="en-US" sz="2200" dirty="0">
                <a:solidFill>
                  <a:srgbClr val="143C3C"/>
                </a:solidFill>
                <a:latin typeface="Jua"/>
              </a:rPr>
              <a:t> booking </a:t>
            </a:r>
            <a:r>
              <a:rPr lang="en-US" sz="2200" dirty="0" err="1">
                <a:solidFill>
                  <a:srgbClr val="143C3C"/>
                </a:solidFill>
                <a:latin typeface="Jua"/>
              </a:rPr>
              <a:t>lapangan</a:t>
            </a:r>
            <a:r>
              <a:rPr lang="en-US" sz="2200" dirty="0">
                <a:solidFill>
                  <a:srgbClr val="143C3C"/>
                </a:solidFill>
                <a:latin typeface="Jua"/>
              </a:rPr>
              <a:t> futsal.</a:t>
            </a:r>
          </a:p>
          <a:p>
            <a:pPr>
              <a:lnSpc>
                <a:spcPts val="3500"/>
              </a:lnSpc>
            </a:pPr>
            <a:r>
              <a:rPr lang="en-US" sz="2200" dirty="0">
                <a:solidFill>
                  <a:srgbClr val="143C3C"/>
                </a:solidFill>
                <a:latin typeface="Jua"/>
              </a:rPr>
              <a:t>3)   </a:t>
            </a: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melakukan</a:t>
            </a:r>
            <a:r>
              <a:rPr lang="en-US" sz="2200" dirty="0">
                <a:solidFill>
                  <a:srgbClr val="143C3C"/>
                </a:solidFill>
                <a:latin typeface="Jua"/>
              </a:rPr>
              <a:t> </a:t>
            </a:r>
            <a:r>
              <a:rPr lang="en-US" sz="2200" dirty="0" err="1">
                <a:solidFill>
                  <a:srgbClr val="143C3C"/>
                </a:solidFill>
                <a:latin typeface="Jua"/>
              </a:rPr>
              <a:t>pemesanan</a:t>
            </a:r>
            <a:r>
              <a:rPr lang="en-US" sz="2200" dirty="0">
                <a:solidFill>
                  <a:srgbClr val="143C3C"/>
                </a:solidFill>
                <a:latin typeface="Jua"/>
              </a:rPr>
              <a:t> </a:t>
            </a:r>
            <a:r>
              <a:rPr lang="en-US" sz="2200" dirty="0" err="1">
                <a:solidFill>
                  <a:srgbClr val="143C3C"/>
                </a:solidFill>
                <a:latin typeface="Jua"/>
              </a:rPr>
              <a:t>makanan</a:t>
            </a:r>
            <a:endParaRPr lang="en-US" sz="2200" dirty="0">
              <a:solidFill>
                <a:srgbClr val="143C3C"/>
              </a:solidFill>
              <a:latin typeface="Jua"/>
            </a:endParaRPr>
          </a:p>
          <a:p>
            <a:pPr>
              <a:lnSpc>
                <a:spcPts val="3500"/>
              </a:lnSpc>
            </a:pP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ini</a:t>
            </a:r>
            <a:r>
              <a:rPr lang="en-US" sz="2200" dirty="0">
                <a:solidFill>
                  <a:srgbClr val="143C3C"/>
                </a:solidFill>
                <a:latin typeface="Jua"/>
              </a:rPr>
              <a:t> </a:t>
            </a:r>
            <a:r>
              <a:rPr lang="en-US" sz="2200" dirty="0" err="1">
                <a:solidFill>
                  <a:srgbClr val="143C3C"/>
                </a:solidFill>
                <a:latin typeface="Jua"/>
              </a:rPr>
              <a:t>dapat</a:t>
            </a:r>
            <a:r>
              <a:rPr lang="en-US" sz="2200" dirty="0">
                <a:solidFill>
                  <a:srgbClr val="143C3C"/>
                </a:solidFill>
                <a:latin typeface="Jua"/>
              </a:rPr>
              <a:t> </a:t>
            </a:r>
            <a:r>
              <a:rPr lang="en-US" sz="2200" dirty="0" err="1">
                <a:solidFill>
                  <a:srgbClr val="143C3C"/>
                </a:solidFill>
                <a:latin typeface="Jua"/>
              </a:rPr>
              <a:t>digunakan</a:t>
            </a:r>
            <a:r>
              <a:rPr lang="en-US" sz="2200" dirty="0">
                <a:solidFill>
                  <a:srgbClr val="143C3C"/>
                </a:solidFill>
                <a:latin typeface="Jua"/>
              </a:rPr>
              <a:t> </a:t>
            </a:r>
            <a:r>
              <a:rPr lang="en-US" sz="2200" dirty="0" err="1">
                <a:solidFill>
                  <a:srgbClr val="143C3C"/>
                </a:solidFill>
                <a:latin typeface="Jua"/>
              </a:rPr>
              <a:t>oleh</a:t>
            </a:r>
            <a:r>
              <a:rPr lang="en-US" sz="2200" dirty="0">
                <a:solidFill>
                  <a:srgbClr val="143C3C"/>
                </a:solidFill>
                <a:latin typeface="Jua"/>
              </a:rPr>
              <a:t> </a:t>
            </a:r>
            <a:r>
              <a:rPr lang="en-US" sz="2200" dirty="0" err="1">
                <a:solidFill>
                  <a:srgbClr val="143C3C"/>
                </a:solidFill>
                <a:latin typeface="Jua"/>
              </a:rPr>
              <a:t>pelanggan</a:t>
            </a:r>
            <a:r>
              <a:rPr lang="en-US" sz="2200" dirty="0">
                <a:solidFill>
                  <a:srgbClr val="143C3C"/>
                </a:solidFill>
                <a:latin typeface="Jua"/>
              </a:rPr>
              <a:t> </a:t>
            </a:r>
            <a:r>
              <a:rPr lang="en-US" sz="2200" dirty="0" err="1">
                <a:solidFill>
                  <a:srgbClr val="143C3C"/>
                </a:solidFill>
                <a:latin typeface="Jua"/>
              </a:rPr>
              <a:t>untuk</a:t>
            </a:r>
            <a:r>
              <a:rPr lang="en-US" sz="2200" dirty="0">
                <a:solidFill>
                  <a:srgbClr val="143C3C"/>
                </a:solidFill>
                <a:latin typeface="Jua"/>
              </a:rPr>
              <a:t> </a:t>
            </a:r>
            <a:r>
              <a:rPr lang="en-US" sz="2200" dirty="0" err="1">
                <a:solidFill>
                  <a:srgbClr val="143C3C"/>
                </a:solidFill>
                <a:latin typeface="Jua"/>
              </a:rPr>
              <a:t>memesan</a:t>
            </a:r>
            <a:r>
              <a:rPr lang="en-US" sz="2200" dirty="0">
                <a:solidFill>
                  <a:srgbClr val="143C3C"/>
                </a:solidFill>
                <a:latin typeface="Jua"/>
              </a:rPr>
              <a:t> </a:t>
            </a:r>
            <a:r>
              <a:rPr lang="en-US" sz="2200" dirty="0" err="1">
                <a:solidFill>
                  <a:srgbClr val="143C3C"/>
                </a:solidFill>
                <a:latin typeface="Jua"/>
              </a:rPr>
              <a:t>makanan</a:t>
            </a:r>
            <a:r>
              <a:rPr lang="en-US" sz="2200" dirty="0">
                <a:solidFill>
                  <a:srgbClr val="143C3C"/>
                </a:solidFill>
                <a:latin typeface="Jua"/>
              </a:rPr>
              <a:t> yang </a:t>
            </a:r>
            <a:r>
              <a:rPr lang="en-US" sz="2200" dirty="0" err="1">
                <a:solidFill>
                  <a:srgbClr val="143C3C"/>
                </a:solidFill>
                <a:latin typeface="Jua"/>
              </a:rPr>
              <a:t>disediakan</a:t>
            </a:r>
            <a:r>
              <a:rPr lang="en-US" sz="2200" dirty="0">
                <a:solidFill>
                  <a:srgbClr val="143C3C"/>
                </a:solidFill>
                <a:latin typeface="Jua"/>
              </a:rPr>
              <a:t> </a:t>
            </a:r>
            <a:r>
              <a:rPr lang="en-US" sz="2200" dirty="0" err="1">
                <a:solidFill>
                  <a:srgbClr val="143C3C"/>
                </a:solidFill>
                <a:latin typeface="Jua"/>
              </a:rPr>
              <a:t>oleh</a:t>
            </a:r>
            <a:r>
              <a:rPr lang="en-US" sz="2200" dirty="0">
                <a:solidFill>
                  <a:srgbClr val="143C3C"/>
                </a:solidFill>
                <a:latin typeface="Jua"/>
              </a:rPr>
              <a:t> </a:t>
            </a:r>
            <a:r>
              <a:rPr lang="en-US" sz="2200" dirty="0" err="1">
                <a:solidFill>
                  <a:srgbClr val="143C3C"/>
                </a:solidFill>
                <a:latin typeface="Jua"/>
              </a:rPr>
              <a:t>Foodpedia</a:t>
            </a:r>
            <a:r>
              <a:rPr lang="en-US" sz="2200" dirty="0">
                <a:solidFill>
                  <a:srgbClr val="143C3C"/>
                </a:solidFill>
                <a:latin typeface="Jua"/>
              </a:rPr>
              <a:t>.</a:t>
            </a:r>
          </a:p>
          <a:p>
            <a:pPr>
              <a:lnSpc>
                <a:spcPts val="3500"/>
              </a:lnSpc>
            </a:pPr>
            <a:r>
              <a:rPr lang="en-US" sz="2200" dirty="0">
                <a:solidFill>
                  <a:srgbClr val="143C3C"/>
                </a:solidFill>
                <a:latin typeface="Jua"/>
              </a:rPr>
              <a:t>4)   </a:t>
            </a: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mengelola</a:t>
            </a:r>
            <a:r>
              <a:rPr lang="en-US" sz="2200" dirty="0">
                <a:solidFill>
                  <a:srgbClr val="143C3C"/>
                </a:solidFill>
                <a:latin typeface="Jua"/>
              </a:rPr>
              <a:t> menu </a:t>
            </a:r>
            <a:r>
              <a:rPr lang="en-US" sz="2200" dirty="0" err="1">
                <a:solidFill>
                  <a:srgbClr val="143C3C"/>
                </a:solidFill>
                <a:latin typeface="Jua"/>
              </a:rPr>
              <a:t>hidangan</a:t>
            </a:r>
            <a:endParaRPr lang="en-US" sz="2200" dirty="0">
              <a:solidFill>
                <a:srgbClr val="143C3C"/>
              </a:solidFill>
              <a:latin typeface="Jua"/>
            </a:endParaRPr>
          </a:p>
          <a:p>
            <a:pPr>
              <a:lnSpc>
                <a:spcPts val="3500"/>
              </a:lnSpc>
            </a:pPr>
            <a:r>
              <a:rPr lang="en-US" sz="2200" dirty="0" err="1">
                <a:solidFill>
                  <a:srgbClr val="143C3C"/>
                </a:solidFill>
                <a:latin typeface="Jua"/>
              </a:rPr>
              <a:t>Dalam</a:t>
            </a:r>
            <a:r>
              <a:rPr lang="en-US" sz="2200" dirty="0">
                <a:solidFill>
                  <a:srgbClr val="143C3C"/>
                </a:solidFill>
                <a:latin typeface="Jua"/>
              </a:rPr>
              <a:t> proses </a:t>
            </a:r>
            <a:r>
              <a:rPr lang="en-US" sz="2200" dirty="0" err="1">
                <a:solidFill>
                  <a:srgbClr val="143C3C"/>
                </a:solidFill>
                <a:latin typeface="Jua"/>
              </a:rPr>
              <a:t>pengelolaan</a:t>
            </a:r>
            <a:r>
              <a:rPr lang="en-US" sz="2200" dirty="0">
                <a:solidFill>
                  <a:srgbClr val="143C3C"/>
                </a:solidFill>
                <a:latin typeface="Jua"/>
              </a:rPr>
              <a:t> data menu </a:t>
            </a:r>
            <a:r>
              <a:rPr lang="en-US" sz="2200" dirty="0" err="1">
                <a:solidFill>
                  <a:srgbClr val="143C3C"/>
                </a:solidFill>
                <a:latin typeface="Jua"/>
              </a:rPr>
              <a:t>hidangan</a:t>
            </a:r>
            <a:r>
              <a:rPr lang="en-US" sz="2200" dirty="0">
                <a:solidFill>
                  <a:srgbClr val="143C3C"/>
                </a:solidFill>
                <a:latin typeface="Jua"/>
              </a:rPr>
              <a:t>, </a:t>
            </a:r>
            <a:r>
              <a:rPr lang="en-US" sz="2200" dirty="0" err="1">
                <a:solidFill>
                  <a:srgbClr val="143C3C"/>
                </a:solidFill>
                <a:latin typeface="Jua"/>
              </a:rPr>
              <a:t>terdapat</a:t>
            </a:r>
            <a:r>
              <a:rPr lang="en-US" sz="2200" dirty="0">
                <a:solidFill>
                  <a:srgbClr val="143C3C"/>
                </a:solidFill>
                <a:latin typeface="Jua"/>
              </a:rPr>
              <a:t> </a:t>
            </a:r>
            <a:r>
              <a:rPr lang="en-US" sz="2200" dirty="0" err="1">
                <a:solidFill>
                  <a:srgbClr val="143C3C"/>
                </a:solidFill>
                <a:latin typeface="Jua"/>
              </a:rPr>
              <a:t>fungsi</a:t>
            </a:r>
            <a:r>
              <a:rPr lang="en-US" sz="2200" dirty="0">
                <a:solidFill>
                  <a:srgbClr val="143C3C"/>
                </a:solidFill>
                <a:latin typeface="Jua"/>
              </a:rPr>
              <a:t> yang </a:t>
            </a:r>
            <a:r>
              <a:rPr lang="en-US" sz="2200" dirty="0" err="1">
                <a:solidFill>
                  <a:srgbClr val="143C3C"/>
                </a:solidFill>
                <a:latin typeface="Jua"/>
              </a:rPr>
              <a:t>dijalankan</a:t>
            </a:r>
            <a:r>
              <a:rPr lang="en-US" sz="2200" dirty="0">
                <a:solidFill>
                  <a:srgbClr val="143C3C"/>
                </a:solidFill>
                <a:latin typeface="Jua"/>
              </a:rPr>
              <a:t> </a:t>
            </a:r>
            <a:r>
              <a:rPr lang="en-US" sz="2200" dirty="0" err="1">
                <a:solidFill>
                  <a:srgbClr val="143C3C"/>
                </a:solidFill>
                <a:latin typeface="Jua"/>
              </a:rPr>
              <a:t>oleh</a:t>
            </a:r>
            <a:r>
              <a:rPr lang="en-US" sz="2200" dirty="0">
                <a:solidFill>
                  <a:srgbClr val="143C3C"/>
                </a:solidFill>
                <a:latin typeface="Jua"/>
              </a:rPr>
              <a:t> admin </a:t>
            </a:r>
            <a:r>
              <a:rPr lang="en-US" sz="2200" dirty="0" err="1">
                <a:solidFill>
                  <a:srgbClr val="143C3C"/>
                </a:solidFill>
                <a:latin typeface="Jua"/>
              </a:rPr>
              <a:t>yaitu</a:t>
            </a:r>
            <a:r>
              <a:rPr lang="en-US" sz="2200" dirty="0">
                <a:solidFill>
                  <a:srgbClr val="143C3C"/>
                </a:solidFill>
                <a:latin typeface="Jua"/>
              </a:rPr>
              <a:t> </a:t>
            </a:r>
            <a:r>
              <a:rPr lang="en-US" sz="2200" dirty="0" err="1">
                <a:solidFill>
                  <a:srgbClr val="143C3C"/>
                </a:solidFill>
                <a:latin typeface="Jua"/>
              </a:rPr>
              <a:t>penambahan</a:t>
            </a:r>
            <a:r>
              <a:rPr lang="en-US" sz="2200" dirty="0">
                <a:solidFill>
                  <a:srgbClr val="143C3C"/>
                </a:solidFill>
                <a:latin typeface="Jua"/>
              </a:rPr>
              <a:t>, </a:t>
            </a:r>
            <a:r>
              <a:rPr lang="en-US" sz="2200" dirty="0" err="1">
                <a:solidFill>
                  <a:srgbClr val="143C3C"/>
                </a:solidFill>
                <a:latin typeface="Jua"/>
              </a:rPr>
              <a:t>pengeditan</a:t>
            </a:r>
            <a:r>
              <a:rPr lang="en-US" sz="2200" dirty="0">
                <a:solidFill>
                  <a:srgbClr val="143C3C"/>
                </a:solidFill>
                <a:latin typeface="Jua"/>
              </a:rPr>
              <a:t>, </a:t>
            </a:r>
            <a:r>
              <a:rPr lang="en-US" sz="2200" dirty="0" err="1">
                <a:solidFill>
                  <a:srgbClr val="143C3C"/>
                </a:solidFill>
                <a:latin typeface="Jua"/>
              </a:rPr>
              <a:t>dan</a:t>
            </a:r>
            <a:r>
              <a:rPr lang="en-US" sz="2200" dirty="0">
                <a:solidFill>
                  <a:srgbClr val="143C3C"/>
                </a:solidFill>
                <a:latin typeface="Jua"/>
              </a:rPr>
              <a:t> </a:t>
            </a:r>
            <a:r>
              <a:rPr lang="en-US" sz="2200" dirty="0" err="1">
                <a:solidFill>
                  <a:srgbClr val="143C3C"/>
                </a:solidFill>
                <a:latin typeface="Jua"/>
              </a:rPr>
              <a:t>penghapusan</a:t>
            </a:r>
            <a:r>
              <a:rPr lang="en-US" sz="2200" dirty="0">
                <a:solidFill>
                  <a:srgbClr val="143C3C"/>
                </a:solidFill>
                <a:latin typeface="Jua"/>
              </a:rPr>
              <a:t> data menu </a:t>
            </a:r>
            <a:r>
              <a:rPr lang="en-US" sz="2200" dirty="0" err="1">
                <a:solidFill>
                  <a:srgbClr val="143C3C"/>
                </a:solidFill>
                <a:latin typeface="Jua"/>
              </a:rPr>
              <a:t>hidangan</a:t>
            </a:r>
            <a:r>
              <a:rPr lang="en-US" sz="2200" dirty="0">
                <a:solidFill>
                  <a:srgbClr val="143C3C"/>
                </a:solidFill>
                <a:latin typeface="Jua"/>
              </a:rPr>
              <a:t>. </a:t>
            </a:r>
          </a:p>
          <a:p>
            <a:pPr>
              <a:lnSpc>
                <a:spcPts val="3500"/>
              </a:lnSpc>
            </a:pPr>
            <a:r>
              <a:rPr lang="en-US" sz="2200" dirty="0">
                <a:solidFill>
                  <a:srgbClr val="143C3C"/>
                </a:solidFill>
                <a:latin typeface="Jua"/>
              </a:rPr>
              <a:t>5)   </a:t>
            </a: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mengelola</a:t>
            </a:r>
            <a:r>
              <a:rPr lang="en-US" sz="2200" dirty="0">
                <a:solidFill>
                  <a:srgbClr val="143C3C"/>
                </a:solidFill>
                <a:latin typeface="Jua"/>
              </a:rPr>
              <a:t> data </a:t>
            </a:r>
            <a:r>
              <a:rPr lang="en-US" sz="2200" dirty="0" err="1">
                <a:solidFill>
                  <a:srgbClr val="143C3C"/>
                </a:solidFill>
                <a:latin typeface="Jua"/>
              </a:rPr>
              <a:t>lapangan</a:t>
            </a:r>
            <a:endParaRPr lang="en-US" sz="2200" dirty="0">
              <a:solidFill>
                <a:srgbClr val="143C3C"/>
              </a:solidFill>
              <a:latin typeface="Jua"/>
            </a:endParaRPr>
          </a:p>
          <a:p>
            <a:pPr>
              <a:lnSpc>
                <a:spcPts val="3500"/>
              </a:lnSpc>
            </a:pPr>
            <a:r>
              <a:rPr lang="en-US" sz="2200" dirty="0" err="1">
                <a:solidFill>
                  <a:srgbClr val="143C3C"/>
                </a:solidFill>
                <a:latin typeface="Jua"/>
              </a:rPr>
              <a:t>Dalam</a:t>
            </a:r>
            <a:r>
              <a:rPr lang="en-US" sz="2200" dirty="0">
                <a:solidFill>
                  <a:srgbClr val="143C3C"/>
                </a:solidFill>
                <a:latin typeface="Jua"/>
              </a:rPr>
              <a:t> proses </a:t>
            </a:r>
            <a:r>
              <a:rPr lang="en-US" sz="2200" dirty="0" err="1">
                <a:solidFill>
                  <a:srgbClr val="143C3C"/>
                </a:solidFill>
                <a:latin typeface="Jua"/>
              </a:rPr>
              <a:t>pengelolaan</a:t>
            </a:r>
            <a:r>
              <a:rPr lang="en-US" sz="2200" dirty="0">
                <a:solidFill>
                  <a:srgbClr val="143C3C"/>
                </a:solidFill>
                <a:latin typeface="Jua"/>
              </a:rPr>
              <a:t> data </a:t>
            </a:r>
            <a:r>
              <a:rPr lang="en-US" sz="2200" dirty="0" err="1">
                <a:solidFill>
                  <a:srgbClr val="143C3C"/>
                </a:solidFill>
                <a:latin typeface="Jua"/>
              </a:rPr>
              <a:t>lapangan</a:t>
            </a:r>
            <a:r>
              <a:rPr lang="en-US" sz="2200" dirty="0">
                <a:solidFill>
                  <a:srgbClr val="143C3C"/>
                </a:solidFill>
                <a:latin typeface="Jua"/>
              </a:rPr>
              <a:t>, </a:t>
            </a:r>
            <a:r>
              <a:rPr lang="en-US" sz="2200" dirty="0" err="1">
                <a:solidFill>
                  <a:srgbClr val="143C3C"/>
                </a:solidFill>
                <a:latin typeface="Jua"/>
              </a:rPr>
              <a:t>terdapat</a:t>
            </a:r>
            <a:r>
              <a:rPr lang="en-US" sz="2200" dirty="0">
                <a:solidFill>
                  <a:srgbClr val="143C3C"/>
                </a:solidFill>
                <a:latin typeface="Jua"/>
              </a:rPr>
              <a:t> </a:t>
            </a:r>
            <a:r>
              <a:rPr lang="en-US" sz="2200" dirty="0" err="1">
                <a:solidFill>
                  <a:srgbClr val="143C3C"/>
                </a:solidFill>
                <a:latin typeface="Jua"/>
              </a:rPr>
              <a:t>fungsi</a:t>
            </a:r>
            <a:r>
              <a:rPr lang="en-US" sz="2200" dirty="0">
                <a:solidFill>
                  <a:srgbClr val="143C3C"/>
                </a:solidFill>
                <a:latin typeface="Jua"/>
              </a:rPr>
              <a:t> yang </a:t>
            </a:r>
            <a:r>
              <a:rPr lang="en-US" sz="2200" dirty="0" err="1">
                <a:solidFill>
                  <a:srgbClr val="143C3C"/>
                </a:solidFill>
                <a:latin typeface="Jua"/>
              </a:rPr>
              <a:t>dijalankan</a:t>
            </a:r>
            <a:r>
              <a:rPr lang="en-US" sz="2200" dirty="0">
                <a:solidFill>
                  <a:srgbClr val="143C3C"/>
                </a:solidFill>
                <a:latin typeface="Jua"/>
              </a:rPr>
              <a:t> </a:t>
            </a:r>
            <a:r>
              <a:rPr lang="en-US" sz="2200" dirty="0" err="1">
                <a:solidFill>
                  <a:srgbClr val="143C3C"/>
                </a:solidFill>
                <a:latin typeface="Jua"/>
              </a:rPr>
              <a:t>oleh</a:t>
            </a:r>
            <a:r>
              <a:rPr lang="en-US" sz="2200" dirty="0">
                <a:solidFill>
                  <a:srgbClr val="143C3C"/>
                </a:solidFill>
                <a:latin typeface="Jua"/>
              </a:rPr>
              <a:t> admin </a:t>
            </a:r>
            <a:r>
              <a:rPr lang="en-US" sz="2200" dirty="0" err="1">
                <a:solidFill>
                  <a:srgbClr val="143C3C"/>
                </a:solidFill>
                <a:latin typeface="Jua"/>
              </a:rPr>
              <a:t>yaitu</a:t>
            </a:r>
            <a:r>
              <a:rPr lang="en-US" sz="2200" dirty="0">
                <a:solidFill>
                  <a:srgbClr val="143C3C"/>
                </a:solidFill>
                <a:latin typeface="Jua"/>
              </a:rPr>
              <a:t> </a:t>
            </a:r>
            <a:r>
              <a:rPr lang="en-US" sz="2200" dirty="0" err="1">
                <a:solidFill>
                  <a:srgbClr val="143C3C"/>
                </a:solidFill>
                <a:latin typeface="Jua"/>
              </a:rPr>
              <a:t>penambahan</a:t>
            </a:r>
            <a:r>
              <a:rPr lang="en-US" sz="2200" dirty="0">
                <a:solidFill>
                  <a:srgbClr val="143C3C"/>
                </a:solidFill>
                <a:latin typeface="Jua"/>
              </a:rPr>
              <a:t>, </a:t>
            </a:r>
            <a:r>
              <a:rPr lang="en-US" sz="2200" dirty="0" err="1">
                <a:solidFill>
                  <a:srgbClr val="143C3C"/>
                </a:solidFill>
                <a:latin typeface="Jua"/>
              </a:rPr>
              <a:t>pengeditan</a:t>
            </a:r>
            <a:r>
              <a:rPr lang="en-US" sz="2200" dirty="0">
                <a:solidFill>
                  <a:srgbClr val="143C3C"/>
                </a:solidFill>
                <a:latin typeface="Jua"/>
              </a:rPr>
              <a:t>, </a:t>
            </a:r>
            <a:r>
              <a:rPr lang="en-US" sz="2200" dirty="0" err="1">
                <a:solidFill>
                  <a:srgbClr val="143C3C"/>
                </a:solidFill>
                <a:latin typeface="Jua"/>
              </a:rPr>
              <a:t>dan</a:t>
            </a:r>
            <a:r>
              <a:rPr lang="en-US" sz="2200" dirty="0">
                <a:solidFill>
                  <a:srgbClr val="143C3C"/>
                </a:solidFill>
                <a:latin typeface="Jua"/>
              </a:rPr>
              <a:t> </a:t>
            </a:r>
            <a:r>
              <a:rPr lang="en-US" sz="2200" dirty="0" err="1">
                <a:solidFill>
                  <a:srgbClr val="143C3C"/>
                </a:solidFill>
                <a:latin typeface="Jua"/>
              </a:rPr>
              <a:t>penghapusan</a:t>
            </a:r>
            <a:r>
              <a:rPr lang="en-US" sz="2200" dirty="0">
                <a:solidFill>
                  <a:srgbClr val="143C3C"/>
                </a:solidFill>
                <a:latin typeface="Jua"/>
              </a:rPr>
              <a:t> data </a:t>
            </a:r>
            <a:r>
              <a:rPr lang="en-US" sz="2200" dirty="0" err="1">
                <a:solidFill>
                  <a:srgbClr val="143C3C"/>
                </a:solidFill>
                <a:latin typeface="Jua"/>
              </a:rPr>
              <a:t>lapangan</a:t>
            </a:r>
            <a:r>
              <a:rPr lang="en-US" sz="2200" dirty="0">
                <a:solidFill>
                  <a:srgbClr val="143C3C"/>
                </a:solidFill>
                <a:latin typeface="Jua"/>
              </a:rPr>
              <a:t>.</a:t>
            </a:r>
          </a:p>
          <a:p>
            <a:pPr>
              <a:lnSpc>
                <a:spcPts val="3500"/>
              </a:lnSpc>
            </a:pPr>
            <a:r>
              <a:rPr lang="en-US" sz="2200" dirty="0">
                <a:solidFill>
                  <a:srgbClr val="143C3C"/>
                </a:solidFill>
                <a:latin typeface="Jua"/>
              </a:rPr>
              <a:t>6)   </a:t>
            </a: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mengelola</a:t>
            </a:r>
            <a:r>
              <a:rPr lang="en-US" sz="2200" dirty="0">
                <a:solidFill>
                  <a:srgbClr val="143C3C"/>
                </a:solidFill>
                <a:latin typeface="Jua"/>
              </a:rPr>
              <a:t> event </a:t>
            </a:r>
          </a:p>
          <a:p>
            <a:pPr>
              <a:lnSpc>
                <a:spcPts val="3500"/>
              </a:lnSpc>
            </a:pPr>
            <a:r>
              <a:rPr lang="en-US" sz="2200" dirty="0" err="1">
                <a:solidFill>
                  <a:srgbClr val="143C3C"/>
                </a:solidFill>
                <a:latin typeface="Jua"/>
              </a:rPr>
              <a:t>Fungsi</a:t>
            </a:r>
            <a:r>
              <a:rPr lang="en-US" sz="2200" dirty="0">
                <a:solidFill>
                  <a:srgbClr val="143C3C"/>
                </a:solidFill>
                <a:latin typeface="Jua"/>
              </a:rPr>
              <a:t> </a:t>
            </a:r>
            <a:r>
              <a:rPr lang="en-US" sz="2200" dirty="0" err="1">
                <a:solidFill>
                  <a:srgbClr val="143C3C"/>
                </a:solidFill>
                <a:latin typeface="Jua"/>
              </a:rPr>
              <a:t>ini</a:t>
            </a:r>
            <a:r>
              <a:rPr lang="en-US" sz="2200" dirty="0">
                <a:solidFill>
                  <a:srgbClr val="143C3C"/>
                </a:solidFill>
                <a:latin typeface="Jua"/>
              </a:rPr>
              <a:t> </a:t>
            </a:r>
            <a:r>
              <a:rPr lang="en-US" sz="2200" dirty="0" err="1">
                <a:solidFill>
                  <a:srgbClr val="143C3C"/>
                </a:solidFill>
                <a:latin typeface="Jua"/>
              </a:rPr>
              <a:t>digunakan</a:t>
            </a:r>
            <a:r>
              <a:rPr lang="en-US" sz="2200" dirty="0">
                <a:solidFill>
                  <a:srgbClr val="143C3C"/>
                </a:solidFill>
                <a:latin typeface="Jua"/>
              </a:rPr>
              <a:t> </a:t>
            </a:r>
            <a:r>
              <a:rPr lang="en-US" sz="2200" dirty="0" err="1">
                <a:solidFill>
                  <a:srgbClr val="143C3C"/>
                </a:solidFill>
                <a:latin typeface="Jua"/>
              </a:rPr>
              <a:t>oleh</a:t>
            </a:r>
            <a:r>
              <a:rPr lang="en-US" sz="2200" dirty="0">
                <a:solidFill>
                  <a:srgbClr val="143C3C"/>
                </a:solidFill>
                <a:latin typeface="Jua"/>
              </a:rPr>
              <a:t> admin </a:t>
            </a:r>
            <a:r>
              <a:rPr lang="en-US" sz="2200" dirty="0" err="1">
                <a:solidFill>
                  <a:srgbClr val="143C3C"/>
                </a:solidFill>
                <a:latin typeface="Jua"/>
              </a:rPr>
              <a:t>untuk</a:t>
            </a:r>
            <a:r>
              <a:rPr lang="en-US" sz="2200" dirty="0">
                <a:solidFill>
                  <a:srgbClr val="143C3C"/>
                </a:solidFill>
                <a:latin typeface="Jua"/>
              </a:rPr>
              <a:t> </a:t>
            </a:r>
            <a:r>
              <a:rPr lang="en-US" sz="2200" dirty="0" err="1">
                <a:solidFill>
                  <a:srgbClr val="143C3C"/>
                </a:solidFill>
                <a:latin typeface="Jua"/>
              </a:rPr>
              <a:t>menambah</a:t>
            </a:r>
            <a:r>
              <a:rPr lang="en-US" sz="2200" dirty="0">
                <a:solidFill>
                  <a:srgbClr val="143C3C"/>
                </a:solidFill>
                <a:latin typeface="Jua"/>
              </a:rPr>
              <a:t> </a:t>
            </a:r>
            <a:r>
              <a:rPr lang="en-US" sz="2200" dirty="0" err="1">
                <a:solidFill>
                  <a:srgbClr val="143C3C"/>
                </a:solidFill>
                <a:latin typeface="Jua"/>
              </a:rPr>
              <a:t>dan</a:t>
            </a:r>
            <a:r>
              <a:rPr lang="en-US" sz="2200" dirty="0">
                <a:solidFill>
                  <a:srgbClr val="143C3C"/>
                </a:solidFill>
                <a:latin typeface="Jua"/>
              </a:rPr>
              <a:t> </a:t>
            </a:r>
            <a:r>
              <a:rPr lang="en-US" sz="2200" dirty="0" err="1">
                <a:solidFill>
                  <a:srgbClr val="143C3C"/>
                </a:solidFill>
                <a:latin typeface="Jua"/>
              </a:rPr>
              <a:t>menghapus</a:t>
            </a:r>
            <a:r>
              <a:rPr lang="en-US" sz="2200" dirty="0">
                <a:solidFill>
                  <a:srgbClr val="143C3C"/>
                </a:solidFill>
                <a:latin typeface="Jua"/>
              </a:rPr>
              <a:t> event yang </a:t>
            </a:r>
            <a:r>
              <a:rPr lang="en-US" sz="2200" dirty="0" err="1">
                <a:solidFill>
                  <a:srgbClr val="143C3C"/>
                </a:solidFill>
                <a:latin typeface="Jua"/>
              </a:rPr>
              <a:t>berlangsung</a:t>
            </a:r>
            <a:r>
              <a:rPr lang="en-US" sz="2200" dirty="0">
                <a:solidFill>
                  <a:srgbClr val="143C3C"/>
                </a:solidFill>
                <a:latin typeface="Jua"/>
              </a:rPr>
              <a:t> di </a:t>
            </a:r>
            <a:r>
              <a:rPr lang="en-US" sz="2200" dirty="0" err="1">
                <a:solidFill>
                  <a:srgbClr val="143C3C"/>
                </a:solidFill>
                <a:latin typeface="Jua"/>
              </a:rPr>
              <a:t>Numero</a:t>
            </a:r>
            <a:r>
              <a:rPr lang="en-US" sz="2200" dirty="0">
                <a:solidFill>
                  <a:srgbClr val="143C3C"/>
                </a:solidFill>
                <a:latin typeface="Jua"/>
              </a:rPr>
              <a:t> </a:t>
            </a:r>
            <a:r>
              <a:rPr lang="en-US" sz="2200" dirty="0" err="1">
                <a:solidFill>
                  <a:srgbClr val="143C3C"/>
                </a:solidFill>
                <a:latin typeface="Jua"/>
              </a:rPr>
              <a:t>Sada</a:t>
            </a:r>
            <a:r>
              <a:rPr lang="en-US" sz="2200" dirty="0">
                <a:solidFill>
                  <a:srgbClr val="143C3C"/>
                </a:solidFill>
                <a:latin typeface="Jua"/>
              </a:rPr>
              <a:t> Futsal.</a:t>
            </a:r>
          </a:p>
          <a:p>
            <a:pPr>
              <a:lnSpc>
                <a:spcPts val="2940"/>
              </a:lnSpc>
            </a:pPr>
            <a:endParaRPr lang="en-US" sz="2500" dirty="0">
              <a:solidFill>
                <a:srgbClr val="143C3C"/>
              </a:solidFill>
              <a:latin typeface="Ju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DD8DB"/>
        </a:solidFill>
        <a:effectLst/>
      </p:bgPr>
    </p:bg>
    <p:spTree>
      <p:nvGrpSpPr>
        <p:cNvPr id="1" name=""/>
        <p:cNvGrpSpPr/>
        <p:nvPr/>
      </p:nvGrpSpPr>
      <p:grpSpPr>
        <a:xfrm>
          <a:off x="0" y="0"/>
          <a:ext cx="0" cy="0"/>
          <a:chOff x="0" y="0"/>
          <a:chExt cx="0" cy="0"/>
        </a:xfrm>
      </p:grpSpPr>
      <p:sp>
        <p:nvSpPr>
          <p:cNvPr id="2" name="Freeform 2"/>
          <p:cNvSpPr/>
          <p:nvPr/>
        </p:nvSpPr>
        <p:spPr>
          <a:xfrm rot="5400000">
            <a:off x="3900200" y="-1175879"/>
            <a:ext cx="11633825" cy="15084375"/>
          </a:xfrm>
          <a:custGeom>
            <a:avLst/>
            <a:gdLst/>
            <a:ahLst/>
            <a:cxnLst/>
            <a:rect l="l" t="t" r="r" b="b"/>
            <a:pathLst>
              <a:path w="11633825" h="15084375">
                <a:moveTo>
                  <a:pt x="0" y="0"/>
                </a:moveTo>
                <a:lnTo>
                  <a:pt x="11633825" y="0"/>
                </a:lnTo>
                <a:lnTo>
                  <a:pt x="11633825" y="15084376"/>
                </a:lnTo>
                <a:lnTo>
                  <a:pt x="0" y="1508437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a:off x="15863266" y="8496737"/>
            <a:ext cx="2792069" cy="2641995"/>
          </a:xfrm>
          <a:custGeom>
            <a:avLst/>
            <a:gdLst/>
            <a:ahLst/>
            <a:cxnLst/>
            <a:rect l="l" t="t" r="r" b="b"/>
            <a:pathLst>
              <a:path w="2792069" h="2641995">
                <a:moveTo>
                  <a:pt x="2792068" y="0"/>
                </a:moveTo>
                <a:lnTo>
                  <a:pt x="0" y="0"/>
                </a:lnTo>
                <a:lnTo>
                  <a:pt x="0" y="2641996"/>
                </a:lnTo>
                <a:lnTo>
                  <a:pt x="2792068" y="2641996"/>
                </a:lnTo>
                <a:lnTo>
                  <a:pt x="2792068" y="0"/>
                </a:lnTo>
                <a:close/>
              </a:path>
            </a:pathLst>
          </a:custGeom>
          <a:blipFill>
            <a:blip r:embed="rId4"/>
            <a:stretch>
              <a:fillRect/>
            </a:stretch>
          </a:blipFill>
        </p:spPr>
      </p:sp>
      <p:sp>
        <p:nvSpPr>
          <p:cNvPr id="4" name="Freeform 4"/>
          <p:cNvSpPr/>
          <p:nvPr/>
        </p:nvSpPr>
        <p:spPr>
          <a:xfrm>
            <a:off x="5108976" y="1516218"/>
            <a:ext cx="8217734" cy="8455481"/>
          </a:xfrm>
          <a:custGeom>
            <a:avLst/>
            <a:gdLst/>
            <a:ahLst/>
            <a:cxnLst/>
            <a:rect l="l" t="t" r="r" b="b"/>
            <a:pathLst>
              <a:path w="8217734" h="8455481">
                <a:moveTo>
                  <a:pt x="0" y="0"/>
                </a:moveTo>
                <a:lnTo>
                  <a:pt x="8217734" y="0"/>
                </a:lnTo>
                <a:lnTo>
                  <a:pt x="8217734" y="8455481"/>
                </a:lnTo>
                <a:lnTo>
                  <a:pt x="0" y="8455481"/>
                </a:lnTo>
                <a:lnTo>
                  <a:pt x="0" y="0"/>
                </a:lnTo>
                <a:close/>
              </a:path>
            </a:pathLst>
          </a:custGeom>
          <a:blipFill>
            <a:blip r:embed="rId5"/>
            <a:stretch>
              <a:fillRect t="-8387" b="-8387"/>
            </a:stretch>
          </a:blipFill>
        </p:spPr>
      </p:sp>
      <p:sp>
        <p:nvSpPr>
          <p:cNvPr id="5" name="TextBox 5"/>
          <p:cNvSpPr txBox="1"/>
          <p:nvPr/>
        </p:nvSpPr>
        <p:spPr>
          <a:xfrm>
            <a:off x="2784491" y="-36357"/>
            <a:ext cx="12289677" cy="1552575"/>
          </a:xfrm>
          <a:prstGeom prst="rect">
            <a:avLst/>
          </a:prstGeom>
        </p:spPr>
        <p:txBody>
          <a:bodyPr lIns="0" tIns="0" rIns="0" bIns="0" rtlCol="0" anchor="t">
            <a:spAutoFit/>
          </a:bodyPr>
          <a:lstStyle/>
          <a:p>
            <a:pPr algn="ctr">
              <a:lnSpc>
                <a:spcPts val="12599"/>
              </a:lnSpc>
            </a:pPr>
            <a:r>
              <a:rPr lang="en-US" sz="9000">
                <a:solidFill>
                  <a:srgbClr val="291A58"/>
                </a:solidFill>
                <a:latin typeface="More Sugar"/>
              </a:rPr>
              <a:t>USECASE DIAGRAM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1D3D3"/>
        </a:solidFill>
        <a:effectLst/>
      </p:bgPr>
    </p:bg>
    <p:spTree>
      <p:nvGrpSpPr>
        <p:cNvPr id="1" name=""/>
        <p:cNvGrpSpPr/>
        <p:nvPr/>
      </p:nvGrpSpPr>
      <p:grpSpPr>
        <a:xfrm>
          <a:off x="0" y="0"/>
          <a:ext cx="0" cy="0"/>
          <a:chOff x="0" y="0"/>
          <a:chExt cx="0" cy="0"/>
        </a:xfrm>
      </p:grpSpPr>
      <p:grpSp>
        <p:nvGrpSpPr>
          <p:cNvPr id="2" name="Group 2"/>
          <p:cNvGrpSpPr/>
          <p:nvPr/>
        </p:nvGrpSpPr>
        <p:grpSpPr>
          <a:xfrm>
            <a:off x="894375"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D6CACA"/>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D89A90"/>
            </a:solidFill>
          </p:spPr>
        </p:sp>
      </p:grpSp>
      <p:sp>
        <p:nvSpPr>
          <p:cNvPr id="6" name="Freeform 6"/>
          <p:cNvSpPr/>
          <p:nvPr/>
        </p:nvSpPr>
        <p:spPr>
          <a:xfrm>
            <a:off x="7330649" y="4931940"/>
            <a:ext cx="9365405" cy="4401869"/>
          </a:xfrm>
          <a:custGeom>
            <a:avLst/>
            <a:gdLst/>
            <a:ahLst/>
            <a:cxnLst/>
            <a:rect l="l" t="t" r="r" b="b"/>
            <a:pathLst>
              <a:path w="9365405" h="4401869">
                <a:moveTo>
                  <a:pt x="0" y="0"/>
                </a:moveTo>
                <a:lnTo>
                  <a:pt x="9365404" y="0"/>
                </a:lnTo>
                <a:lnTo>
                  <a:pt x="9365404" y="4401869"/>
                </a:lnTo>
                <a:lnTo>
                  <a:pt x="0" y="4401869"/>
                </a:lnTo>
                <a:lnTo>
                  <a:pt x="0" y="0"/>
                </a:lnTo>
                <a:close/>
              </a:path>
            </a:pathLst>
          </a:custGeom>
          <a:blipFill>
            <a:blip r:embed="rId2">
              <a:extLst>
                <a:ext uri="{96DAC541-7B7A-43D3-8B79-37D633B846F1}">
                  <asvg:svgBlip xmlns:asvg="http://schemas.microsoft.com/office/drawing/2016/SVG/main" xmlns="" r:embed="rId3"/>
                </a:ext>
              </a:extLst>
            </a:blip>
            <a:stretch>
              <a:fillRect r="-7323" b="-85994"/>
            </a:stretch>
          </a:blipFill>
        </p:spPr>
      </p:sp>
      <p:sp>
        <p:nvSpPr>
          <p:cNvPr id="7" name="Freeform 7"/>
          <p:cNvSpPr/>
          <p:nvPr/>
        </p:nvSpPr>
        <p:spPr>
          <a:xfrm>
            <a:off x="930643" y="1832384"/>
            <a:ext cx="7579064" cy="2439031"/>
          </a:xfrm>
          <a:custGeom>
            <a:avLst/>
            <a:gdLst/>
            <a:ahLst/>
            <a:cxnLst/>
            <a:rect l="l" t="t" r="r" b="b"/>
            <a:pathLst>
              <a:path w="7579064" h="2439031">
                <a:moveTo>
                  <a:pt x="0" y="0"/>
                </a:moveTo>
                <a:lnTo>
                  <a:pt x="7579064" y="0"/>
                </a:lnTo>
                <a:lnTo>
                  <a:pt x="7579064" y="2439031"/>
                </a:lnTo>
                <a:lnTo>
                  <a:pt x="0" y="2439031"/>
                </a:lnTo>
                <a:lnTo>
                  <a:pt x="0" y="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grpSp>
        <p:nvGrpSpPr>
          <p:cNvPr id="8" name="Group 8"/>
          <p:cNvGrpSpPr/>
          <p:nvPr/>
        </p:nvGrpSpPr>
        <p:grpSpPr>
          <a:xfrm>
            <a:off x="894375" y="779465"/>
            <a:ext cx="16482432" cy="1052919"/>
            <a:chOff x="0" y="0"/>
            <a:chExt cx="4236131" cy="270610"/>
          </a:xfrm>
        </p:grpSpPr>
        <p:sp>
          <p:nvSpPr>
            <p:cNvPr id="9" name="Freeform 9"/>
            <p:cNvSpPr/>
            <p:nvPr/>
          </p:nvSpPr>
          <p:spPr>
            <a:xfrm>
              <a:off x="0" y="0"/>
              <a:ext cx="4236131" cy="270610"/>
            </a:xfrm>
            <a:custGeom>
              <a:avLst/>
              <a:gdLst/>
              <a:ahLst/>
              <a:cxnLst/>
              <a:rect l="l" t="t" r="r" b="b"/>
              <a:pathLst>
                <a:path w="4236131" h="270610">
                  <a:moveTo>
                    <a:pt x="0" y="0"/>
                  </a:moveTo>
                  <a:lnTo>
                    <a:pt x="4236131" y="0"/>
                  </a:lnTo>
                  <a:lnTo>
                    <a:pt x="4236131" y="270610"/>
                  </a:lnTo>
                  <a:lnTo>
                    <a:pt x="0" y="270610"/>
                  </a:lnTo>
                  <a:close/>
                </a:path>
              </a:pathLst>
            </a:custGeom>
            <a:solidFill>
              <a:srgbClr val="D89A9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96053" y="2088374"/>
            <a:ext cx="680753" cy="7245435"/>
            <a:chOff x="0" y="0"/>
            <a:chExt cx="174960" cy="1862141"/>
          </a:xfrm>
        </p:grpSpPr>
        <p:sp>
          <p:nvSpPr>
            <p:cNvPr id="12" name="Freeform 12"/>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D89A90"/>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8" name="Group 18"/>
          <p:cNvGrpSpPr/>
          <p:nvPr/>
        </p:nvGrpSpPr>
        <p:grpSpPr>
          <a:xfrm>
            <a:off x="16865547" y="4700523"/>
            <a:ext cx="341767" cy="1335004"/>
            <a:chOff x="0" y="0"/>
            <a:chExt cx="1913890" cy="7476010"/>
          </a:xfrm>
        </p:grpSpPr>
        <p:sp>
          <p:nvSpPr>
            <p:cNvPr id="19" name="Freeform 19"/>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20" name="Freeform 20"/>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Freeform 21"/>
          <p:cNvSpPr/>
          <p:nvPr/>
        </p:nvSpPr>
        <p:spPr>
          <a:xfrm>
            <a:off x="14780530" y="3242206"/>
            <a:ext cx="901167" cy="812945"/>
          </a:xfrm>
          <a:custGeom>
            <a:avLst/>
            <a:gdLst/>
            <a:ahLst/>
            <a:cxnLst/>
            <a:rect l="l" t="t" r="r" b="b"/>
            <a:pathLst>
              <a:path w="901167" h="812945">
                <a:moveTo>
                  <a:pt x="0" y="0"/>
                </a:moveTo>
                <a:lnTo>
                  <a:pt x="901167" y="0"/>
                </a:lnTo>
                <a:lnTo>
                  <a:pt x="901167" y="812945"/>
                </a:lnTo>
                <a:lnTo>
                  <a:pt x="0" y="812945"/>
                </a:lnTo>
                <a:lnTo>
                  <a:pt x="0" y="0"/>
                </a:lnTo>
                <a:close/>
              </a:path>
            </a:pathLst>
          </a:custGeom>
          <a:blipFill>
            <a:blip r:embed="rId8">
              <a:extLst>
                <a:ext uri="{96DAC541-7B7A-43D3-8B79-37D633B846F1}">
                  <asvg:svgBlip xmlns:asvg="http://schemas.microsoft.com/office/drawing/2016/SVG/main" xmlns="" r:embed="rId9"/>
                </a:ext>
              </a:extLst>
            </a:blip>
            <a:stretch>
              <a:fillRect l="-110320" b="-127634"/>
            </a:stretch>
          </a:blipFill>
        </p:spPr>
      </p:sp>
      <p:sp>
        <p:nvSpPr>
          <p:cNvPr id="22" name="Freeform 22"/>
          <p:cNvSpPr/>
          <p:nvPr/>
        </p:nvSpPr>
        <p:spPr>
          <a:xfrm>
            <a:off x="1230374" y="8462208"/>
            <a:ext cx="650841" cy="587125"/>
          </a:xfrm>
          <a:custGeom>
            <a:avLst/>
            <a:gdLst/>
            <a:ahLst/>
            <a:cxnLst/>
            <a:rect l="l" t="t" r="r" b="b"/>
            <a:pathLst>
              <a:path w="650841" h="587125">
                <a:moveTo>
                  <a:pt x="0" y="0"/>
                </a:moveTo>
                <a:lnTo>
                  <a:pt x="650841" y="0"/>
                </a:lnTo>
                <a:lnTo>
                  <a:pt x="650841" y="587126"/>
                </a:lnTo>
                <a:lnTo>
                  <a:pt x="0" y="587126"/>
                </a:lnTo>
                <a:lnTo>
                  <a:pt x="0" y="0"/>
                </a:lnTo>
                <a:close/>
              </a:path>
            </a:pathLst>
          </a:custGeom>
          <a:blipFill>
            <a:blip r:embed="rId10">
              <a:extLst>
                <a:ext uri="{96DAC541-7B7A-43D3-8B79-37D633B846F1}">
                  <asvg:svgBlip xmlns:asvg="http://schemas.microsoft.com/office/drawing/2016/SVG/main" xmlns="" r:embed="rId11"/>
                </a:ext>
              </a:extLst>
            </a:blip>
            <a:stretch>
              <a:fillRect l="-110320" b="-127634"/>
            </a:stretch>
          </a:blipFill>
        </p:spPr>
      </p:sp>
      <p:sp>
        <p:nvSpPr>
          <p:cNvPr id="23" name="Freeform 23"/>
          <p:cNvSpPr/>
          <p:nvPr/>
        </p:nvSpPr>
        <p:spPr>
          <a:xfrm>
            <a:off x="2823235" y="3415551"/>
            <a:ext cx="650841" cy="587125"/>
          </a:xfrm>
          <a:custGeom>
            <a:avLst/>
            <a:gdLst/>
            <a:ahLst/>
            <a:cxnLst/>
            <a:rect l="l" t="t" r="r" b="b"/>
            <a:pathLst>
              <a:path w="650841" h="587125">
                <a:moveTo>
                  <a:pt x="0" y="0"/>
                </a:moveTo>
                <a:lnTo>
                  <a:pt x="650842" y="0"/>
                </a:lnTo>
                <a:lnTo>
                  <a:pt x="650842" y="587126"/>
                </a:lnTo>
                <a:lnTo>
                  <a:pt x="0" y="587126"/>
                </a:lnTo>
                <a:lnTo>
                  <a:pt x="0" y="0"/>
                </a:lnTo>
                <a:close/>
              </a:path>
            </a:pathLst>
          </a:custGeom>
          <a:blipFill>
            <a:blip r:embed="rId12">
              <a:extLst>
                <a:ext uri="{96DAC541-7B7A-43D3-8B79-37D633B846F1}">
                  <asvg:svgBlip xmlns:asvg="http://schemas.microsoft.com/office/drawing/2016/SVG/main" xmlns="" r:embed="rId13"/>
                </a:ext>
              </a:extLst>
            </a:blip>
            <a:stretch>
              <a:fillRect l="-110320" b="-127634"/>
            </a:stretch>
          </a:blipFill>
        </p:spPr>
      </p:sp>
      <p:sp>
        <p:nvSpPr>
          <p:cNvPr id="24" name="Freeform 24"/>
          <p:cNvSpPr/>
          <p:nvPr/>
        </p:nvSpPr>
        <p:spPr>
          <a:xfrm>
            <a:off x="15942698" y="8182136"/>
            <a:ext cx="500643" cy="451632"/>
          </a:xfrm>
          <a:custGeom>
            <a:avLst/>
            <a:gdLst/>
            <a:ahLst/>
            <a:cxnLst/>
            <a:rect l="l" t="t" r="r" b="b"/>
            <a:pathLst>
              <a:path w="500643" h="451632">
                <a:moveTo>
                  <a:pt x="0" y="0"/>
                </a:moveTo>
                <a:lnTo>
                  <a:pt x="500643" y="0"/>
                </a:lnTo>
                <a:lnTo>
                  <a:pt x="500643" y="451631"/>
                </a:lnTo>
                <a:lnTo>
                  <a:pt x="0" y="451631"/>
                </a:lnTo>
                <a:lnTo>
                  <a:pt x="0" y="0"/>
                </a:lnTo>
                <a:close/>
              </a:path>
            </a:pathLst>
          </a:custGeom>
          <a:blipFill>
            <a:blip r:embed="rId14">
              <a:extLst>
                <a:ext uri="{96DAC541-7B7A-43D3-8B79-37D633B846F1}">
                  <asvg:svgBlip xmlns:asvg="http://schemas.microsoft.com/office/drawing/2016/SVG/main" xmlns="" r:embed="rId15"/>
                </a:ext>
              </a:extLst>
            </a:blip>
            <a:stretch>
              <a:fillRect l="-110320" b="-127634"/>
            </a:stretch>
          </a:blipFill>
        </p:spPr>
      </p:sp>
      <p:sp>
        <p:nvSpPr>
          <p:cNvPr id="25" name="Freeform 25"/>
          <p:cNvSpPr/>
          <p:nvPr/>
        </p:nvSpPr>
        <p:spPr>
          <a:xfrm>
            <a:off x="365089" y="2139874"/>
            <a:ext cx="1730569" cy="1824052"/>
          </a:xfrm>
          <a:custGeom>
            <a:avLst/>
            <a:gdLst/>
            <a:ahLst/>
            <a:cxnLst/>
            <a:rect l="l" t="t" r="r" b="b"/>
            <a:pathLst>
              <a:path w="1730569" h="1824052">
                <a:moveTo>
                  <a:pt x="0" y="0"/>
                </a:moveTo>
                <a:lnTo>
                  <a:pt x="1730569" y="0"/>
                </a:lnTo>
                <a:lnTo>
                  <a:pt x="1730569" y="1824052"/>
                </a:lnTo>
                <a:lnTo>
                  <a:pt x="0" y="1824052"/>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26" name="Freeform 26"/>
          <p:cNvSpPr/>
          <p:nvPr/>
        </p:nvSpPr>
        <p:spPr>
          <a:xfrm>
            <a:off x="13583908" y="584709"/>
            <a:ext cx="2194323" cy="1914547"/>
          </a:xfrm>
          <a:custGeom>
            <a:avLst/>
            <a:gdLst/>
            <a:ahLst/>
            <a:cxnLst/>
            <a:rect l="l" t="t" r="r" b="b"/>
            <a:pathLst>
              <a:path w="2194323" h="1914547">
                <a:moveTo>
                  <a:pt x="0" y="0"/>
                </a:moveTo>
                <a:lnTo>
                  <a:pt x="2194323" y="0"/>
                </a:lnTo>
                <a:lnTo>
                  <a:pt x="2194323" y="1914547"/>
                </a:lnTo>
                <a:lnTo>
                  <a:pt x="0" y="1914547"/>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27" name="TextBox 27"/>
          <p:cNvSpPr txBox="1"/>
          <p:nvPr/>
        </p:nvSpPr>
        <p:spPr>
          <a:xfrm>
            <a:off x="4580092" y="4533635"/>
            <a:ext cx="9110997" cy="1501891"/>
          </a:xfrm>
          <a:prstGeom prst="rect">
            <a:avLst/>
          </a:prstGeom>
        </p:spPr>
        <p:txBody>
          <a:bodyPr lIns="0" tIns="0" rIns="0" bIns="0" rtlCol="0" anchor="t">
            <a:spAutoFit/>
          </a:bodyPr>
          <a:lstStyle/>
          <a:p>
            <a:pPr algn="ctr">
              <a:lnSpc>
                <a:spcPts val="11521"/>
              </a:lnSpc>
            </a:pPr>
            <a:r>
              <a:rPr lang="en-US" sz="10018">
                <a:solidFill>
                  <a:srgbClr val="A2665C"/>
                </a:solidFill>
                <a:latin typeface="Bobby Jones Soft"/>
              </a:rPr>
              <a:t>DEMO proyek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1D3D3"/>
        </a:solidFill>
        <a:effectLst/>
      </p:bgPr>
    </p:bg>
    <p:spTree>
      <p:nvGrpSpPr>
        <p:cNvPr id="1" name=""/>
        <p:cNvGrpSpPr/>
        <p:nvPr/>
      </p:nvGrpSpPr>
      <p:grpSpPr>
        <a:xfrm>
          <a:off x="0" y="0"/>
          <a:ext cx="0" cy="0"/>
          <a:chOff x="0" y="0"/>
          <a:chExt cx="0" cy="0"/>
        </a:xfrm>
      </p:grpSpPr>
      <p:grpSp>
        <p:nvGrpSpPr>
          <p:cNvPr id="2" name="Group 2"/>
          <p:cNvGrpSpPr/>
          <p:nvPr/>
        </p:nvGrpSpPr>
        <p:grpSpPr>
          <a:xfrm>
            <a:off x="894375"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D6CACA"/>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D89A90"/>
            </a:solidFill>
          </p:spPr>
        </p:sp>
      </p:grpSp>
      <p:sp>
        <p:nvSpPr>
          <p:cNvPr id="6" name="Freeform 6"/>
          <p:cNvSpPr/>
          <p:nvPr/>
        </p:nvSpPr>
        <p:spPr>
          <a:xfrm>
            <a:off x="7330649" y="4931940"/>
            <a:ext cx="9365405" cy="4401869"/>
          </a:xfrm>
          <a:custGeom>
            <a:avLst/>
            <a:gdLst/>
            <a:ahLst/>
            <a:cxnLst/>
            <a:rect l="l" t="t" r="r" b="b"/>
            <a:pathLst>
              <a:path w="9365405" h="4401869">
                <a:moveTo>
                  <a:pt x="0" y="0"/>
                </a:moveTo>
                <a:lnTo>
                  <a:pt x="9365404" y="0"/>
                </a:lnTo>
                <a:lnTo>
                  <a:pt x="9365404" y="4401869"/>
                </a:lnTo>
                <a:lnTo>
                  <a:pt x="0" y="4401869"/>
                </a:lnTo>
                <a:lnTo>
                  <a:pt x="0" y="0"/>
                </a:lnTo>
                <a:close/>
              </a:path>
            </a:pathLst>
          </a:custGeom>
          <a:blipFill>
            <a:blip r:embed="rId2">
              <a:extLst>
                <a:ext uri="{96DAC541-7B7A-43D3-8B79-37D633B846F1}">
                  <asvg:svgBlip xmlns:asvg="http://schemas.microsoft.com/office/drawing/2016/SVG/main" xmlns="" r:embed="rId3"/>
                </a:ext>
              </a:extLst>
            </a:blip>
            <a:stretch>
              <a:fillRect r="-7323" b="-85994"/>
            </a:stretch>
          </a:blipFill>
        </p:spPr>
      </p:sp>
      <p:sp>
        <p:nvSpPr>
          <p:cNvPr id="7" name="Freeform 7"/>
          <p:cNvSpPr/>
          <p:nvPr/>
        </p:nvSpPr>
        <p:spPr>
          <a:xfrm>
            <a:off x="930643" y="1832384"/>
            <a:ext cx="7579064" cy="2439031"/>
          </a:xfrm>
          <a:custGeom>
            <a:avLst/>
            <a:gdLst/>
            <a:ahLst/>
            <a:cxnLst/>
            <a:rect l="l" t="t" r="r" b="b"/>
            <a:pathLst>
              <a:path w="7579064" h="2439031">
                <a:moveTo>
                  <a:pt x="0" y="0"/>
                </a:moveTo>
                <a:lnTo>
                  <a:pt x="7579064" y="0"/>
                </a:lnTo>
                <a:lnTo>
                  <a:pt x="7579064" y="2439031"/>
                </a:lnTo>
                <a:lnTo>
                  <a:pt x="0" y="2439031"/>
                </a:lnTo>
                <a:lnTo>
                  <a:pt x="0" y="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grpSp>
        <p:nvGrpSpPr>
          <p:cNvPr id="8" name="Group 8"/>
          <p:cNvGrpSpPr/>
          <p:nvPr/>
        </p:nvGrpSpPr>
        <p:grpSpPr>
          <a:xfrm>
            <a:off x="894375" y="644553"/>
            <a:ext cx="16482432" cy="1052919"/>
            <a:chOff x="0" y="0"/>
            <a:chExt cx="4236131" cy="270610"/>
          </a:xfrm>
        </p:grpSpPr>
        <p:sp>
          <p:nvSpPr>
            <p:cNvPr id="9" name="Freeform 9"/>
            <p:cNvSpPr/>
            <p:nvPr/>
          </p:nvSpPr>
          <p:spPr>
            <a:xfrm>
              <a:off x="0" y="0"/>
              <a:ext cx="4236131" cy="270610"/>
            </a:xfrm>
            <a:custGeom>
              <a:avLst/>
              <a:gdLst/>
              <a:ahLst/>
              <a:cxnLst/>
              <a:rect l="l" t="t" r="r" b="b"/>
              <a:pathLst>
                <a:path w="4236131" h="270610">
                  <a:moveTo>
                    <a:pt x="0" y="0"/>
                  </a:moveTo>
                  <a:lnTo>
                    <a:pt x="4236131" y="0"/>
                  </a:lnTo>
                  <a:lnTo>
                    <a:pt x="4236131" y="270610"/>
                  </a:lnTo>
                  <a:lnTo>
                    <a:pt x="0" y="270610"/>
                  </a:lnTo>
                  <a:close/>
                </a:path>
              </a:pathLst>
            </a:custGeom>
            <a:solidFill>
              <a:srgbClr val="D89A9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96053" y="2088374"/>
            <a:ext cx="680753" cy="7245435"/>
            <a:chOff x="0" y="0"/>
            <a:chExt cx="174960" cy="1862141"/>
          </a:xfrm>
        </p:grpSpPr>
        <p:sp>
          <p:nvSpPr>
            <p:cNvPr id="12" name="Freeform 12"/>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D89A90"/>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8" name="Group 18"/>
          <p:cNvGrpSpPr/>
          <p:nvPr/>
        </p:nvGrpSpPr>
        <p:grpSpPr>
          <a:xfrm>
            <a:off x="16865547" y="4700523"/>
            <a:ext cx="341767" cy="1335004"/>
            <a:chOff x="0" y="0"/>
            <a:chExt cx="1913890" cy="7476010"/>
          </a:xfrm>
        </p:grpSpPr>
        <p:sp>
          <p:nvSpPr>
            <p:cNvPr id="19" name="Freeform 19"/>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20" name="Freeform 20"/>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Freeform 21"/>
          <p:cNvSpPr/>
          <p:nvPr/>
        </p:nvSpPr>
        <p:spPr>
          <a:xfrm>
            <a:off x="14780530" y="3242206"/>
            <a:ext cx="901167" cy="812945"/>
          </a:xfrm>
          <a:custGeom>
            <a:avLst/>
            <a:gdLst/>
            <a:ahLst/>
            <a:cxnLst/>
            <a:rect l="l" t="t" r="r" b="b"/>
            <a:pathLst>
              <a:path w="901167" h="812945">
                <a:moveTo>
                  <a:pt x="0" y="0"/>
                </a:moveTo>
                <a:lnTo>
                  <a:pt x="901167" y="0"/>
                </a:lnTo>
                <a:lnTo>
                  <a:pt x="901167" y="812945"/>
                </a:lnTo>
                <a:lnTo>
                  <a:pt x="0" y="812945"/>
                </a:lnTo>
                <a:lnTo>
                  <a:pt x="0" y="0"/>
                </a:lnTo>
                <a:close/>
              </a:path>
            </a:pathLst>
          </a:custGeom>
          <a:blipFill>
            <a:blip r:embed="rId8">
              <a:extLst>
                <a:ext uri="{96DAC541-7B7A-43D3-8B79-37D633B846F1}">
                  <asvg:svgBlip xmlns:asvg="http://schemas.microsoft.com/office/drawing/2016/SVG/main" xmlns="" r:embed="rId9"/>
                </a:ext>
              </a:extLst>
            </a:blip>
            <a:stretch>
              <a:fillRect l="-110320" b="-127634"/>
            </a:stretch>
          </a:blipFill>
        </p:spPr>
      </p:sp>
      <p:sp>
        <p:nvSpPr>
          <p:cNvPr id="22" name="Freeform 22"/>
          <p:cNvSpPr/>
          <p:nvPr/>
        </p:nvSpPr>
        <p:spPr>
          <a:xfrm>
            <a:off x="1230374" y="8633767"/>
            <a:ext cx="650841" cy="587125"/>
          </a:xfrm>
          <a:custGeom>
            <a:avLst/>
            <a:gdLst/>
            <a:ahLst/>
            <a:cxnLst/>
            <a:rect l="l" t="t" r="r" b="b"/>
            <a:pathLst>
              <a:path w="650841" h="587125">
                <a:moveTo>
                  <a:pt x="0" y="0"/>
                </a:moveTo>
                <a:lnTo>
                  <a:pt x="650841" y="0"/>
                </a:lnTo>
                <a:lnTo>
                  <a:pt x="650841" y="587126"/>
                </a:lnTo>
                <a:lnTo>
                  <a:pt x="0" y="587126"/>
                </a:lnTo>
                <a:lnTo>
                  <a:pt x="0" y="0"/>
                </a:lnTo>
                <a:close/>
              </a:path>
            </a:pathLst>
          </a:custGeom>
          <a:blipFill>
            <a:blip r:embed="rId10">
              <a:extLst>
                <a:ext uri="{96DAC541-7B7A-43D3-8B79-37D633B846F1}">
                  <asvg:svgBlip xmlns:asvg="http://schemas.microsoft.com/office/drawing/2016/SVG/main" xmlns="" r:embed="rId11"/>
                </a:ext>
              </a:extLst>
            </a:blip>
            <a:stretch>
              <a:fillRect l="-110320" b="-127634"/>
            </a:stretch>
          </a:blipFill>
        </p:spPr>
      </p:sp>
      <p:sp>
        <p:nvSpPr>
          <p:cNvPr id="23" name="Freeform 23"/>
          <p:cNvSpPr/>
          <p:nvPr/>
        </p:nvSpPr>
        <p:spPr>
          <a:xfrm>
            <a:off x="2823235" y="3415551"/>
            <a:ext cx="650841" cy="587125"/>
          </a:xfrm>
          <a:custGeom>
            <a:avLst/>
            <a:gdLst/>
            <a:ahLst/>
            <a:cxnLst/>
            <a:rect l="l" t="t" r="r" b="b"/>
            <a:pathLst>
              <a:path w="650841" h="587125">
                <a:moveTo>
                  <a:pt x="0" y="0"/>
                </a:moveTo>
                <a:lnTo>
                  <a:pt x="650842" y="0"/>
                </a:lnTo>
                <a:lnTo>
                  <a:pt x="650842" y="587126"/>
                </a:lnTo>
                <a:lnTo>
                  <a:pt x="0" y="587126"/>
                </a:lnTo>
                <a:lnTo>
                  <a:pt x="0" y="0"/>
                </a:lnTo>
                <a:close/>
              </a:path>
            </a:pathLst>
          </a:custGeom>
          <a:blipFill>
            <a:blip r:embed="rId12">
              <a:extLst>
                <a:ext uri="{96DAC541-7B7A-43D3-8B79-37D633B846F1}">
                  <asvg:svgBlip xmlns:asvg="http://schemas.microsoft.com/office/drawing/2016/SVG/main" xmlns="" r:embed="rId13"/>
                </a:ext>
              </a:extLst>
            </a:blip>
            <a:stretch>
              <a:fillRect l="-110320" b="-127634"/>
            </a:stretch>
          </a:blipFill>
        </p:spPr>
      </p:sp>
      <p:sp>
        <p:nvSpPr>
          <p:cNvPr id="24" name="Freeform 24"/>
          <p:cNvSpPr/>
          <p:nvPr/>
        </p:nvSpPr>
        <p:spPr>
          <a:xfrm>
            <a:off x="15942698" y="8182136"/>
            <a:ext cx="500643" cy="451632"/>
          </a:xfrm>
          <a:custGeom>
            <a:avLst/>
            <a:gdLst/>
            <a:ahLst/>
            <a:cxnLst/>
            <a:rect l="l" t="t" r="r" b="b"/>
            <a:pathLst>
              <a:path w="500643" h="451632">
                <a:moveTo>
                  <a:pt x="0" y="0"/>
                </a:moveTo>
                <a:lnTo>
                  <a:pt x="500643" y="0"/>
                </a:lnTo>
                <a:lnTo>
                  <a:pt x="500643" y="451631"/>
                </a:lnTo>
                <a:lnTo>
                  <a:pt x="0" y="451631"/>
                </a:lnTo>
                <a:lnTo>
                  <a:pt x="0" y="0"/>
                </a:lnTo>
                <a:close/>
              </a:path>
            </a:pathLst>
          </a:custGeom>
          <a:blipFill>
            <a:blip r:embed="rId14">
              <a:extLst>
                <a:ext uri="{96DAC541-7B7A-43D3-8B79-37D633B846F1}">
                  <asvg:svgBlip xmlns:asvg="http://schemas.microsoft.com/office/drawing/2016/SVG/main" xmlns="" r:embed="rId15"/>
                </a:ext>
              </a:extLst>
            </a:blip>
            <a:stretch>
              <a:fillRect l="-110320" b="-127634"/>
            </a:stretch>
          </a:blipFill>
        </p:spPr>
      </p:sp>
      <p:sp>
        <p:nvSpPr>
          <p:cNvPr id="25" name="Freeform 25"/>
          <p:cNvSpPr/>
          <p:nvPr/>
        </p:nvSpPr>
        <p:spPr>
          <a:xfrm>
            <a:off x="365089" y="2139874"/>
            <a:ext cx="1730569" cy="1824052"/>
          </a:xfrm>
          <a:custGeom>
            <a:avLst/>
            <a:gdLst/>
            <a:ahLst/>
            <a:cxnLst/>
            <a:rect l="l" t="t" r="r" b="b"/>
            <a:pathLst>
              <a:path w="1730569" h="1824052">
                <a:moveTo>
                  <a:pt x="0" y="0"/>
                </a:moveTo>
                <a:lnTo>
                  <a:pt x="1730569" y="0"/>
                </a:lnTo>
                <a:lnTo>
                  <a:pt x="1730569" y="1824052"/>
                </a:lnTo>
                <a:lnTo>
                  <a:pt x="0" y="1824052"/>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26" name="Freeform 26"/>
          <p:cNvSpPr/>
          <p:nvPr/>
        </p:nvSpPr>
        <p:spPr>
          <a:xfrm>
            <a:off x="13583908" y="584709"/>
            <a:ext cx="2194323" cy="1914547"/>
          </a:xfrm>
          <a:custGeom>
            <a:avLst/>
            <a:gdLst/>
            <a:ahLst/>
            <a:cxnLst/>
            <a:rect l="l" t="t" r="r" b="b"/>
            <a:pathLst>
              <a:path w="2194323" h="1914547">
                <a:moveTo>
                  <a:pt x="0" y="0"/>
                </a:moveTo>
                <a:lnTo>
                  <a:pt x="2194323" y="0"/>
                </a:lnTo>
                <a:lnTo>
                  <a:pt x="2194323" y="1914547"/>
                </a:lnTo>
                <a:lnTo>
                  <a:pt x="0" y="1914547"/>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27" name="TextBox 27"/>
          <p:cNvSpPr txBox="1"/>
          <p:nvPr/>
        </p:nvSpPr>
        <p:spPr>
          <a:xfrm>
            <a:off x="4472911" y="2158924"/>
            <a:ext cx="9110997" cy="1501891"/>
          </a:xfrm>
          <a:prstGeom prst="rect">
            <a:avLst/>
          </a:prstGeom>
        </p:spPr>
        <p:txBody>
          <a:bodyPr lIns="0" tIns="0" rIns="0" bIns="0" rtlCol="0" anchor="t">
            <a:spAutoFit/>
          </a:bodyPr>
          <a:lstStyle/>
          <a:p>
            <a:pPr algn="ctr">
              <a:lnSpc>
                <a:spcPts val="11521"/>
              </a:lnSpc>
            </a:pPr>
            <a:r>
              <a:rPr lang="en-US" sz="10018">
                <a:solidFill>
                  <a:srgbClr val="A2665C"/>
                </a:solidFill>
                <a:latin typeface="Bobby Jones Soft"/>
              </a:rPr>
              <a:t>Kesimpulan</a:t>
            </a:r>
          </a:p>
        </p:txBody>
      </p:sp>
      <p:sp>
        <p:nvSpPr>
          <p:cNvPr id="28" name="TextBox 28"/>
          <p:cNvSpPr txBox="1"/>
          <p:nvPr/>
        </p:nvSpPr>
        <p:spPr>
          <a:xfrm>
            <a:off x="1555794" y="3708407"/>
            <a:ext cx="14795856" cy="5911875"/>
          </a:xfrm>
          <a:prstGeom prst="rect">
            <a:avLst/>
          </a:prstGeom>
        </p:spPr>
        <p:txBody>
          <a:bodyPr lIns="0" tIns="0" rIns="0" bIns="0" rtlCol="0" anchor="t">
            <a:spAutoFit/>
          </a:bodyPr>
          <a:lstStyle/>
          <a:p>
            <a:pPr algn="just">
              <a:lnSpc>
                <a:spcPts val="4760"/>
              </a:lnSpc>
            </a:pPr>
            <a:r>
              <a:rPr lang="en-US" sz="3400" dirty="0">
                <a:solidFill>
                  <a:srgbClr val="143C3C"/>
                </a:solidFill>
                <a:latin typeface="Jua"/>
              </a:rPr>
              <a:t>Go </a:t>
            </a:r>
            <a:r>
              <a:rPr lang="en-US" sz="3400" dirty="0" err="1">
                <a:solidFill>
                  <a:srgbClr val="143C3C"/>
                </a:solidFill>
                <a:latin typeface="Jua"/>
              </a:rPr>
              <a:t>dirancang</a:t>
            </a:r>
            <a:r>
              <a:rPr lang="en-US" sz="3400" dirty="0">
                <a:solidFill>
                  <a:srgbClr val="143C3C"/>
                </a:solidFill>
                <a:latin typeface="Jua"/>
              </a:rPr>
              <a:t> </a:t>
            </a:r>
            <a:r>
              <a:rPr lang="en-US" sz="3400" dirty="0" err="1">
                <a:solidFill>
                  <a:srgbClr val="143C3C"/>
                </a:solidFill>
                <a:latin typeface="Jua"/>
              </a:rPr>
              <a:t>dengan</a:t>
            </a:r>
            <a:r>
              <a:rPr lang="en-US" sz="3400" dirty="0">
                <a:solidFill>
                  <a:srgbClr val="143C3C"/>
                </a:solidFill>
                <a:latin typeface="Jua"/>
              </a:rPr>
              <a:t> </a:t>
            </a:r>
            <a:r>
              <a:rPr lang="en-US" sz="3400" dirty="0" err="1">
                <a:solidFill>
                  <a:srgbClr val="143C3C"/>
                </a:solidFill>
                <a:latin typeface="Jua"/>
              </a:rPr>
              <a:t>fokus</a:t>
            </a:r>
            <a:r>
              <a:rPr lang="en-US" sz="3400" dirty="0">
                <a:solidFill>
                  <a:srgbClr val="143C3C"/>
                </a:solidFill>
                <a:latin typeface="Jua"/>
              </a:rPr>
              <a:t> </a:t>
            </a:r>
            <a:r>
              <a:rPr lang="en-US" sz="3400" dirty="0" err="1">
                <a:solidFill>
                  <a:srgbClr val="143C3C"/>
                </a:solidFill>
                <a:latin typeface="Jua"/>
              </a:rPr>
              <a:t>pada</a:t>
            </a:r>
            <a:r>
              <a:rPr lang="en-US" sz="3400" dirty="0">
                <a:solidFill>
                  <a:srgbClr val="143C3C"/>
                </a:solidFill>
                <a:latin typeface="Jua"/>
              </a:rPr>
              <a:t> </a:t>
            </a:r>
            <a:r>
              <a:rPr lang="en-US" sz="3400" dirty="0" err="1">
                <a:solidFill>
                  <a:srgbClr val="143C3C"/>
                </a:solidFill>
                <a:latin typeface="Jua"/>
              </a:rPr>
              <a:t>kinerja</a:t>
            </a:r>
            <a:r>
              <a:rPr lang="en-US" sz="3400" dirty="0">
                <a:solidFill>
                  <a:srgbClr val="143C3C"/>
                </a:solidFill>
                <a:latin typeface="Jua"/>
              </a:rPr>
              <a:t> yang </a:t>
            </a:r>
            <a:r>
              <a:rPr lang="en-US" sz="3400" dirty="0" err="1">
                <a:solidFill>
                  <a:srgbClr val="143C3C"/>
                </a:solidFill>
                <a:latin typeface="Jua"/>
              </a:rPr>
              <a:t>tinggi</a:t>
            </a:r>
            <a:r>
              <a:rPr lang="en-US" sz="3400" dirty="0">
                <a:solidFill>
                  <a:srgbClr val="143C3C"/>
                </a:solidFill>
                <a:latin typeface="Jua"/>
              </a:rPr>
              <a:t>. Bahasa </a:t>
            </a:r>
            <a:r>
              <a:rPr lang="en-US" sz="3400" dirty="0" err="1">
                <a:solidFill>
                  <a:srgbClr val="143C3C"/>
                </a:solidFill>
                <a:latin typeface="Jua"/>
              </a:rPr>
              <a:t>ini</a:t>
            </a:r>
            <a:r>
              <a:rPr lang="en-US" sz="3400" dirty="0">
                <a:solidFill>
                  <a:srgbClr val="143C3C"/>
                </a:solidFill>
                <a:latin typeface="Jua"/>
              </a:rPr>
              <a:t> </a:t>
            </a:r>
            <a:r>
              <a:rPr lang="en-US" sz="3400" dirty="0" err="1">
                <a:solidFill>
                  <a:srgbClr val="143C3C"/>
                </a:solidFill>
                <a:latin typeface="Jua"/>
              </a:rPr>
              <a:t>menggunakan</a:t>
            </a:r>
            <a:r>
              <a:rPr lang="en-US" sz="3400" dirty="0">
                <a:solidFill>
                  <a:srgbClr val="143C3C"/>
                </a:solidFill>
                <a:latin typeface="Jua"/>
              </a:rPr>
              <a:t> runtime yang </a:t>
            </a:r>
            <a:r>
              <a:rPr lang="en-US" sz="3400" dirty="0" err="1">
                <a:solidFill>
                  <a:srgbClr val="143C3C"/>
                </a:solidFill>
                <a:latin typeface="Jua"/>
              </a:rPr>
              <a:t>ringan</a:t>
            </a:r>
            <a:r>
              <a:rPr lang="en-US" sz="3400" dirty="0">
                <a:solidFill>
                  <a:srgbClr val="143C3C"/>
                </a:solidFill>
                <a:latin typeface="Jua"/>
              </a:rPr>
              <a:t> </a:t>
            </a:r>
            <a:r>
              <a:rPr lang="en-US" sz="3400" dirty="0" err="1">
                <a:solidFill>
                  <a:srgbClr val="143C3C"/>
                </a:solidFill>
                <a:latin typeface="Jua"/>
              </a:rPr>
              <a:t>dan</a:t>
            </a:r>
            <a:r>
              <a:rPr lang="en-US" sz="3400" dirty="0">
                <a:solidFill>
                  <a:srgbClr val="143C3C"/>
                </a:solidFill>
                <a:latin typeface="Jua"/>
              </a:rPr>
              <a:t> </a:t>
            </a:r>
            <a:r>
              <a:rPr lang="en-US" sz="3400" dirty="0" err="1">
                <a:solidFill>
                  <a:srgbClr val="143C3C"/>
                </a:solidFill>
                <a:latin typeface="Jua"/>
              </a:rPr>
              <a:t>memiliki</a:t>
            </a:r>
            <a:r>
              <a:rPr lang="en-US" sz="3400" dirty="0">
                <a:solidFill>
                  <a:srgbClr val="143C3C"/>
                </a:solidFill>
                <a:latin typeface="Jua"/>
              </a:rPr>
              <a:t> </a:t>
            </a:r>
            <a:r>
              <a:rPr lang="en-US" sz="3400" dirty="0" err="1">
                <a:solidFill>
                  <a:srgbClr val="143C3C"/>
                </a:solidFill>
                <a:latin typeface="Jua"/>
              </a:rPr>
              <a:t>sistem</a:t>
            </a:r>
            <a:r>
              <a:rPr lang="en-US" sz="3400" dirty="0">
                <a:solidFill>
                  <a:srgbClr val="143C3C"/>
                </a:solidFill>
                <a:latin typeface="Jua"/>
              </a:rPr>
              <a:t> garbage collection yang </a:t>
            </a:r>
            <a:r>
              <a:rPr lang="en-US" sz="3400" dirty="0" err="1">
                <a:solidFill>
                  <a:srgbClr val="143C3C"/>
                </a:solidFill>
                <a:latin typeface="Jua"/>
              </a:rPr>
              <a:t>efisien</a:t>
            </a:r>
            <a:r>
              <a:rPr lang="en-US" sz="3400" dirty="0">
                <a:solidFill>
                  <a:srgbClr val="143C3C"/>
                </a:solidFill>
                <a:latin typeface="Jua"/>
              </a:rPr>
              <a:t>, </a:t>
            </a:r>
            <a:r>
              <a:rPr lang="en-US" sz="3400" dirty="0" err="1">
                <a:solidFill>
                  <a:srgbClr val="143C3C"/>
                </a:solidFill>
                <a:latin typeface="Jua"/>
              </a:rPr>
              <a:t>sehingga</a:t>
            </a:r>
            <a:r>
              <a:rPr lang="en-US" sz="3400" dirty="0">
                <a:solidFill>
                  <a:srgbClr val="143C3C"/>
                </a:solidFill>
                <a:latin typeface="Jua"/>
              </a:rPr>
              <a:t> </a:t>
            </a:r>
            <a:r>
              <a:rPr lang="en-US" sz="3400" dirty="0" err="1">
                <a:solidFill>
                  <a:srgbClr val="143C3C"/>
                </a:solidFill>
                <a:latin typeface="Jua"/>
              </a:rPr>
              <a:t>aplikasi</a:t>
            </a:r>
            <a:r>
              <a:rPr lang="en-US" sz="3400" dirty="0">
                <a:solidFill>
                  <a:srgbClr val="143C3C"/>
                </a:solidFill>
                <a:latin typeface="Jua"/>
              </a:rPr>
              <a:t> yang </a:t>
            </a:r>
            <a:r>
              <a:rPr lang="en-US" sz="3400" dirty="0" err="1">
                <a:solidFill>
                  <a:srgbClr val="143C3C"/>
                </a:solidFill>
                <a:latin typeface="Jua"/>
              </a:rPr>
              <a:t>ditulis</a:t>
            </a:r>
            <a:r>
              <a:rPr lang="en-US" sz="3400" dirty="0">
                <a:solidFill>
                  <a:srgbClr val="143C3C"/>
                </a:solidFill>
                <a:latin typeface="Jua"/>
              </a:rPr>
              <a:t> </a:t>
            </a:r>
            <a:r>
              <a:rPr lang="en-US" sz="3400" dirty="0" err="1">
                <a:solidFill>
                  <a:srgbClr val="143C3C"/>
                </a:solidFill>
                <a:latin typeface="Jua"/>
              </a:rPr>
              <a:t>dengan</a:t>
            </a:r>
            <a:r>
              <a:rPr lang="en-US" sz="3400" dirty="0">
                <a:solidFill>
                  <a:srgbClr val="143C3C"/>
                </a:solidFill>
                <a:latin typeface="Jua"/>
              </a:rPr>
              <a:t> Go </a:t>
            </a:r>
            <a:r>
              <a:rPr lang="en-US" sz="3400" dirty="0" err="1">
                <a:solidFill>
                  <a:srgbClr val="143C3C"/>
                </a:solidFill>
                <a:latin typeface="Jua"/>
              </a:rPr>
              <a:t>dapat</a:t>
            </a:r>
            <a:r>
              <a:rPr lang="en-US" sz="3400" dirty="0">
                <a:solidFill>
                  <a:srgbClr val="143C3C"/>
                </a:solidFill>
                <a:latin typeface="Jua"/>
              </a:rPr>
              <a:t> </a:t>
            </a:r>
            <a:r>
              <a:rPr lang="en-US" sz="3400" dirty="0" err="1">
                <a:solidFill>
                  <a:srgbClr val="143C3C"/>
                </a:solidFill>
                <a:latin typeface="Jua"/>
              </a:rPr>
              <a:t>memiliki</a:t>
            </a:r>
            <a:r>
              <a:rPr lang="en-US" sz="3400" dirty="0">
                <a:solidFill>
                  <a:srgbClr val="143C3C"/>
                </a:solidFill>
                <a:latin typeface="Jua"/>
              </a:rPr>
              <a:t> </a:t>
            </a:r>
            <a:r>
              <a:rPr lang="en-US" sz="3400" dirty="0" err="1">
                <a:solidFill>
                  <a:srgbClr val="143C3C"/>
                </a:solidFill>
                <a:latin typeface="Jua"/>
              </a:rPr>
              <a:t>waktu</a:t>
            </a:r>
            <a:r>
              <a:rPr lang="en-US" sz="3400" dirty="0">
                <a:solidFill>
                  <a:srgbClr val="143C3C"/>
                </a:solidFill>
                <a:latin typeface="Jua"/>
              </a:rPr>
              <a:t> </a:t>
            </a:r>
            <a:r>
              <a:rPr lang="en-US" sz="3400" dirty="0" err="1">
                <a:solidFill>
                  <a:srgbClr val="143C3C"/>
                </a:solidFill>
                <a:latin typeface="Jua"/>
              </a:rPr>
              <a:t>respons</a:t>
            </a:r>
            <a:r>
              <a:rPr lang="en-US" sz="3400" dirty="0">
                <a:solidFill>
                  <a:srgbClr val="143C3C"/>
                </a:solidFill>
                <a:latin typeface="Jua"/>
              </a:rPr>
              <a:t> yang </a:t>
            </a:r>
            <a:r>
              <a:rPr lang="en-US" sz="3400" dirty="0" err="1">
                <a:solidFill>
                  <a:srgbClr val="143C3C"/>
                </a:solidFill>
                <a:latin typeface="Jua"/>
              </a:rPr>
              <a:t>cepat</a:t>
            </a:r>
            <a:r>
              <a:rPr lang="en-US" sz="3400" dirty="0">
                <a:solidFill>
                  <a:srgbClr val="143C3C"/>
                </a:solidFill>
                <a:latin typeface="Jua"/>
              </a:rPr>
              <a:t> </a:t>
            </a:r>
            <a:r>
              <a:rPr lang="en-US" sz="3400" dirty="0" err="1">
                <a:solidFill>
                  <a:srgbClr val="143C3C"/>
                </a:solidFill>
                <a:latin typeface="Jua"/>
              </a:rPr>
              <a:t>dan</a:t>
            </a:r>
            <a:r>
              <a:rPr lang="en-US" sz="3400" dirty="0">
                <a:solidFill>
                  <a:srgbClr val="143C3C"/>
                </a:solidFill>
                <a:latin typeface="Jua"/>
              </a:rPr>
              <a:t> </a:t>
            </a:r>
            <a:r>
              <a:rPr lang="en-US" sz="3400" dirty="0" err="1">
                <a:solidFill>
                  <a:srgbClr val="143C3C"/>
                </a:solidFill>
                <a:latin typeface="Jua"/>
              </a:rPr>
              <a:t>skalabilitas</a:t>
            </a:r>
            <a:r>
              <a:rPr lang="en-US" sz="3400" dirty="0">
                <a:solidFill>
                  <a:srgbClr val="143C3C"/>
                </a:solidFill>
                <a:latin typeface="Jua"/>
              </a:rPr>
              <a:t> yang </a:t>
            </a:r>
            <a:r>
              <a:rPr lang="en-US" sz="3400" dirty="0" err="1" smtClean="0">
                <a:solidFill>
                  <a:srgbClr val="143C3C"/>
                </a:solidFill>
                <a:latin typeface="Jua"/>
              </a:rPr>
              <a:t>baik</a:t>
            </a:r>
            <a:r>
              <a:rPr lang="en-US" sz="3400" dirty="0" smtClean="0">
                <a:solidFill>
                  <a:srgbClr val="143C3C"/>
                </a:solidFill>
                <a:latin typeface="Jua"/>
              </a:rPr>
              <a:t>. </a:t>
            </a:r>
            <a:r>
              <a:rPr lang="en-US" sz="3400" dirty="0" err="1" smtClean="0">
                <a:solidFill>
                  <a:srgbClr val="143C3C"/>
                </a:solidFill>
                <a:latin typeface="Jua"/>
              </a:rPr>
              <a:t>memiliki</a:t>
            </a:r>
            <a:r>
              <a:rPr lang="en-US" sz="3400" dirty="0" smtClean="0">
                <a:solidFill>
                  <a:srgbClr val="143C3C"/>
                </a:solidFill>
                <a:latin typeface="Jua"/>
              </a:rPr>
              <a:t> </a:t>
            </a:r>
            <a:r>
              <a:rPr lang="en-US" sz="3400" dirty="0" err="1">
                <a:solidFill>
                  <a:srgbClr val="143C3C"/>
                </a:solidFill>
                <a:latin typeface="Jua"/>
              </a:rPr>
              <a:t>dukungan</a:t>
            </a:r>
            <a:r>
              <a:rPr lang="en-US" sz="3400" dirty="0">
                <a:solidFill>
                  <a:srgbClr val="143C3C"/>
                </a:solidFill>
                <a:latin typeface="Jua"/>
              </a:rPr>
              <a:t> </a:t>
            </a:r>
            <a:r>
              <a:rPr lang="en-US" sz="3400" dirty="0" err="1">
                <a:solidFill>
                  <a:srgbClr val="143C3C"/>
                </a:solidFill>
                <a:latin typeface="Jua"/>
              </a:rPr>
              <a:t>bawaan</a:t>
            </a:r>
            <a:r>
              <a:rPr lang="en-US" sz="3400" dirty="0">
                <a:solidFill>
                  <a:srgbClr val="143C3C"/>
                </a:solidFill>
                <a:latin typeface="Jua"/>
              </a:rPr>
              <a:t> </a:t>
            </a:r>
            <a:r>
              <a:rPr lang="en-US" sz="3400" dirty="0" err="1">
                <a:solidFill>
                  <a:srgbClr val="143C3C"/>
                </a:solidFill>
                <a:latin typeface="Jua"/>
              </a:rPr>
              <a:t>untuk</a:t>
            </a:r>
            <a:r>
              <a:rPr lang="en-US" sz="3400" dirty="0">
                <a:solidFill>
                  <a:srgbClr val="143C3C"/>
                </a:solidFill>
                <a:latin typeface="Jua"/>
              </a:rPr>
              <a:t> </a:t>
            </a:r>
            <a:r>
              <a:rPr lang="en-US" sz="3400" dirty="0" err="1">
                <a:solidFill>
                  <a:srgbClr val="143C3C"/>
                </a:solidFill>
                <a:latin typeface="Jua"/>
              </a:rPr>
              <a:t>konkurensi</a:t>
            </a:r>
            <a:r>
              <a:rPr lang="en-US" sz="3400" dirty="0">
                <a:solidFill>
                  <a:srgbClr val="143C3C"/>
                </a:solidFill>
                <a:latin typeface="Jua"/>
              </a:rPr>
              <a:t> </a:t>
            </a:r>
            <a:r>
              <a:rPr lang="en-US" sz="3400" dirty="0" err="1">
                <a:solidFill>
                  <a:srgbClr val="143C3C"/>
                </a:solidFill>
                <a:latin typeface="Jua"/>
              </a:rPr>
              <a:t>dan</a:t>
            </a:r>
            <a:r>
              <a:rPr lang="en-US" sz="3400" dirty="0">
                <a:solidFill>
                  <a:srgbClr val="143C3C"/>
                </a:solidFill>
                <a:latin typeface="Jua"/>
              </a:rPr>
              <a:t> </a:t>
            </a:r>
            <a:r>
              <a:rPr lang="en-US" sz="3400" dirty="0" err="1">
                <a:solidFill>
                  <a:srgbClr val="143C3C"/>
                </a:solidFill>
                <a:latin typeface="Jua"/>
              </a:rPr>
              <a:t>paralelisme</a:t>
            </a:r>
            <a:r>
              <a:rPr lang="en-US" sz="3400" dirty="0">
                <a:solidFill>
                  <a:srgbClr val="143C3C"/>
                </a:solidFill>
                <a:latin typeface="Jua"/>
              </a:rPr>
              <a:t>. </a:t>
            </a:r>
            <a:r>
              <a:rPr lang="en-US" sz="3400" dirty="0" err="1">
                <a:solidFill>
                  <a:srgbClr val="143C3C"/>
                </a:solidFill>
                <a:latin typeface="Jua"/>
              </a:rPr>
              <a:t>Fitur</a:t>
            </a:r>
            <a:r>
              <a:rPr lang="en-US" sz="3400" dirty="0">
                <a:solidFill>
                  <a:srgbClr val="143C3C"/>
                </a:solidFill>
                <a:latin typeface="Jua"/>
              </a:rPr>
              <a:t> </a:t>
            </a:r>
            <a:r>
              <a:rPr lang="en-US" sz="3400" dirty="0" err="1">
                <a:solidFill>
                  <a:srgbClr val="143C3C"/>
                </a:solidFill>
                <a:latin typeface="Jua"/>
              </a:rPr>
              <a:t>seperti</a:t>
            </a:r>
            <a:r>
              <a:rPr lang="en-US" sz="3400" dirty="0">
                <a:solidFill>
                  <a:srgbClr val="143C3C"/>
                </a:solidFill>
                <a:latin typeface="Jua"/>
              </a:rPr>
              <a:t> </a:t>
            </a:r>
            <a:r>
              <a:rPr lang="en-US" sz="3400" dirty="0" err="1">
                <a:solidFill>
                  <a:srgbClr val="143C3C"/>
                </a:solidFill>
                <a:latin typeface="Jua"/>
              </a:rPr>
              <a:t>goroutine</a:t>
            </a:r>
            <a:r>
              <a:rPr lang="en-US" sz="3400" dirty="0">
                <a:solidFill>
                  <a:srgbClr val="143C3C"/>
                </a:solidFill>
                <a:latin typeface="Jua"/>
              </a:rPr>
              <a:t> </a:t>
            </a:r>
            <a:r>
              <a:rPr lang="en-US" sz="3400" dirty="0" err="1">
                <a:solidFill>
                  <a:srgbClr val="143C3C"/>
                </a:solidFill>
                <a:latin typeface="Jua"/>
              </a:rPr>
              <a:t>dan</a:t>
            </a:r>
            <a:r>
              <a:rPr lang="en-US" sz="3400" dirty="0">
                <a:solidFill>
                  <a:srgbClr val="143C3C"/>
                </a:solidFill>
                <a:latin typeface="Jua"/>
              </a:rPr>
              <a:t> channel </a:t>
            </a:r>
            <a:r>
              <a:rPr lang="en-US" sz="3400" dirty="0" err="1">
                <a:solidFill>
                  <a:srgbClr val="143C3C"/>
                </a:solidFill>
                <a:latin typeface="Jua"/>
              </a:rPr>
              <a:t>memungkinkan</a:t>
            </a:r>
            <a:r>
              <a:rPr lang="en-US" sz="3400" dirty="0">
                <a:solidFill>
                  <a:srgbClr val="143C3C"/>
                </a:solidFill>
                <a:latin typeface="Jua"/>
              </a:rPr>
              <a:t> </a:t>
            </a:r>
            <a:r>
              <a:rPr lang="en-US" sz="3400" dirty="0" err="1">
                <a:solidFill>
                  <a:srgbClr val="143C3C"/>
                </a:solidFill>
                <a:latin typeface="Jua"/>
              </a:rPr>
              <a:t>pengembang</a:t>
            </a:r>
            <a:r>
              <a:rPr lang="en-US" sz="3400" dirty="0">
                <a:solidFill>
                  <a:srgbClr val="143C3C"/>
                </a:solidFill>
                <a:latin typeface="Jua"/>
              </a:rPr>
              <a:t> </a:t>
            </a:r>
            <a:r>
              <a:rPr lang="en-US" sz="3400" dirty="0" err="1">
                <a:solidFill>
                  <a:srgbClr val="143C3C"/>
                </a:solidFill>
                <a:latin typeface="Jua"/>
              </a:rPr>
              <a:t>untuk</a:t>
            </a:r>
            <a:r>
              <a:rPr lang="en-US" sz="3400" dirty="0">
                <a:solidFill>
                  <a:srgbClr val="143C3C"/>
                </a:solidFill>
                <a:latin typeface="Jua"/>
              </a:rPr>
              <a:t> </a:t>
            </a:r>
            <a:r>
              <a:rPr lang="en-US" sz="3400" dirty="0" err="1">
                <a:solidFill>
                  <a:srgbClr val="143C3C"/>
                </a:solidFill>
                <a:latin typeface="Jua"/>
              </a:rPr>
              <a:t>dengan</a:t>
            </a:r>
            <a:r>
              <a:rPr lang="en-US" sz="3400" dirty="0">
                <a:solidFill>
                  <a:srgbClr val="143C3C"/>
                </a:solidFill>
                <a:latin typeface="Jua"/>
              </a:rPr>
              <a:t> </a:t>
            </a:r>
            <a:r>
              <a:rPr lang="en-US" sz="3400" dirty="0" err="1">
                <a:solidFill>
                  <a:srgbClr val="143C3C"/>
                </a:solidFill>
                <a:latin typeface="Jua"/>
              </a:rPr>
              <a:t>mudah</a:t>
            </a:r>
            <a:r>
              <a:rPr lang="en-US" sz="3400" dirty="0">
                <a:solidFill>
                  <a:srgbClr val="143C3C"/>
                </a:solidFill>
                <a:latin typeface="Jua"/>
              </a:rPr>
              <a:t> </a:t>
            </a:r>
            <a:r>
              <a:rPr lang="en-US" sz="3400" dirty="0" err="1">
                <a:solidFill>
                  <a:srgbClr val="143C3C"/>
                </a:solidFill>
                <a:latin typeface="Jua"/>
              </a:rPr>
              <a:t>menulis</a:t>
            </a:r>
            <a:r>
              <a:rPr lang="en-US" sz="3400" dirty="0">
                <a:solidFill>
                  <a:srgbClr val="143C3C"/>
                </a:solidFill>
                <a:latin typeface="Jua"/>
              </a:rPr>
              <a:t> </a:t>
            </a:r>
            <a:r>
              <a:rPr lang="en-US" sz="3400" dirty="0" err="1">
                <a:solidFill>
                  <a:srgbClr val="143C3C"/>
                </a:solidFill>
                <a:latin typeface="Jua"/>
              </a:rPr>
              <a:t>kode</a:t>
            </a:r>
            <a:r>
              <a:rPr lang="en-US" sz="3400" dirty="0">
                <a:solidFill>
                  <a:srgbClr val="143C3C"/>
                </a:solidFill>
                <a:latin typeface="Jua"/>
              </a:rPr>
              <a:t> yang </a:t>
            </a:r>
            <a:r>
              <a:rPr lang="en-US" sz="3400" dirty="0" err="1">
                <a:solidFill>
                  <a:srgbClr val="143C3C"/>
                </a:solidFill>
                <a:latin typeface="Jua"/>
              </a:rPr>
              <a:t>efisien</a:t>
            </a:r>
            <a:r>
              <a:rPr lang="en-US" sz="3400" dirty="0">
                <a:solidFill>
                  <a:srgbClr val="143C3C"/>
                </a:solidFill>
                <a:latin typeface="Jua"/>
              </a:rPr>
              <a:t> </a:t>
            </a:r>
            <a:r>
              <a:rPr lang="en-US" sz="3400" dirty="0" err="1">
                <a:solidFill>
                  <a:srgbClr val="143C3C"/>
                </a:solidFill>
                <a:latin typeface="Jua"/>
              </a:rPr>
              <a:t>secara</a:t>
            </a:r>
            <a:r>
              <a:rPr lang="en-US" sz="3400" dirty="0">
                <a:solidFill>
                  <a:srgbClr val="143C3C"/>
                </a:solidFill>
                <a:latin typeface="Jua"/>
              </a:rPr>
              <a:t> </a:t>
            </a:r>
            <a:r>
              <a:rPr lang="en-US" sz="3400" dirty="0" err="1">
                <a:solidFill>
                  <a:srgbClr val="143C3C"/>
                </a:solidFill>
                <a:latin typeface="Jua"/>
              </a:rPr>
              <a:t>konkuren</a:t>
            </a:r>
            <a:r>
              <a:rPr lang="en-US" sz="3400" dirty="0">
                <a:solidFill>
                  <a:srgbClr val="143C3C"/>
                </a:solidFill>
                <a:latin typeface="Jua"/>
              </a:rPr>
              <a:t>, </a:t>
            </a:r>
            <a:r>
              <a:rPr lang="en-US" sz="3400" dirty="0" err="1">
                <a:solidFill>
                  <a:srgbClr val="143C3C"/>
                </a:solidFill>
                <a:latin typeface="Jua"/>
              </a:rPr>
              <a:t>mengoptimalkan</a:t>
            </a:r>
            <a:r>
              <a:rPr lang="en-US" sz="3400" dirty="0">
                <a:solidFill>
                  <a:srgbClr val="143C3C"/>
                </a:solidFill>
                <a:latin typeface="Jua"/>
              </a:rPr>
              <a:t> </a:t>
            </a:r>
            <a:r>
              <a:rPr lang="en-US" sz="3400" dirty="0" err="1">
                <a:solidFill>
                  <a:srgbClr val="143C3C"/>
                </a:solidFill>
                <a:latin typeface="Jua"/>
              </a:rPr>
              <a:t>penggunaan</a:t>
            </a:r>
            <a:r>
              <a:rPr lang="en-US" sz="3400" dirty="0">
                <a:solidFill>
                  <a:srgbClr val="143C3C"/>
                </a:solidFill>
                <a:latin typeface="Jua"/>
              </a:rPr>
              <a:t> </a:t>
            </a:r>
            <a:r>
              <a:rPr lang="en-US" sz="3400" dirty="0" err="1">
                <a:solidFill>
                  <a:srgbClr val="143C3C"/>
                </a:solidFill>
                <a:latin typeface="Jua"/>
              </a:rPr>
              <a:t>sumber</a:t>
            </a:r>
            <a:r>
              <a:rPr lang="en-US" sz="3400" dirty="0">
                <a:solidFill>
                  <a:srgbClr val="143C3C"/>
                </a:solidFill>
                <a:latin typeface="Jua"/>
              </a:rPr>
              <a:t> </a:t>
            </a:r>
            <a:r>
              <a:rPr lang="en-US" sz="3400" dirty="0" err="1">
                <a:solidFill>
                  <a:srgbClr val="143C3C"/>
                </a:solidFill>
                <a:latin typeface="Jua"/>
              </a:rPr>
              <a:t>daya</a:t>
            </a:r>
            <a:r>
              <a:rPr lang="en-US" sz="3400" dirty="0">
                <a:solidFill>
                  <a:srgbClr val="143C3C"/>
                </a:solidFill>
                <a:latin typeface="Jua"/>
              </a:rPr>
              <a:t> </a:t>
            </a:r>
            <a:r>
              <a:rPr lang="en-US" sz="3400" dirty="0" err="1">
                <a:solidFill>
                  <a:srgbClr val="143C3C"/>
                </a:solidFill>
                <a:latin typeface="Jua"/>
              </a:rPr>
              <a:t>dan</a:t>
            </a:r>
            <a:r>
              <a:rPr lang="en-US" sz="3400" dirty="0">
                <a:solidFill>
                  <a:srgbClr val="143C3C"/>
                </a:solidFill>
                <a:latin typeface="Jua"/>
              </a:rPr>
              <a:t> </a:t>
            </a:r>
            <a:r>
              <a:rPr lang="en-US" sz="3400" dirty="0" err="1">
                <a:solidFill>
                  <a:srgbClr val="143C3C"/>
                </a:solidFill>
                <a:latin typeface="Jua"/>
              </a:rPr>
              <a:t>meningkatkan</a:t>
            </a:r>
            <a:r>
              <a:rPr lang="en-US" sz="3400" dirty="0">
                <a:solidFill>
                  <a:srgbClr val="143C3C"/>
                </a:solidFill>
                <a:latin typeface="Jua"/>
              </a:rPr>
              <a:t> </a:t>
            </a:r>
            <a:r>
              <a:rPr lang="en-US" sz="3400" dirty="0" err="1">
                <a:solidFill>
                  <a:srgbClr val="143C3C"/>
                </a:solidFill>
                <a:latin typeface="Jua"/>
              </a:rPr>
              <a:t>kinerja</a:t>
            </a:r>
            <a:r>
              <a:rPr lang="en-US" sz="3400" dirty="0">
                <a:solidFill>
                  <a:srgbClr val="143C3C"/>
                </a:solidFill>
                <a:latin typeface="Jua"/>
              </a:rPr>
              <a:t> </a:t>
            </a:r>
            <a:r>
              <a:rPr lang="en-US" sz="3400" dirty="0" err="1">
                <a:solidFill>
                  <a:srgbClr val="143C3C"/>
                </a:solidFill>
                <a:latin typeface="Jua"/>
              </a:rPr>
              <a:t>aplikasi</a:t>
            </a:r>
            <a:r>
              <a:rPr lang="en-US" sz="3400" dirty="0">
                <a:solidFill>
                  <a:srgbClr val="143C3C"/>
                </a:solidFill>
                <a:latin typeface="Jua"/>
              </a:rPr>
              <a:t> </a:t>
            </a:r>
            <a:r>
              <a:rPr lang="en-US" sz="3400" dirty="0" err="1">
                <a:solidFill>
                  <a:srgbClr val="143C3C"/>
                </a:solidFill>
                <a:latin typeface="Jua"/>
              </a:rPr>
              <a:t>microservice</a:t>
            </a:r>
            <a:r>
              <a:rPr lang="en-US" sz="3400" dirty="0">
                <a:solidFill>
                  <a:srgbClr val="143C3C"/>
                </a:solidFill>
                <a:latin typeface="Jua"/>
              </a:rPr>
              <a:t>.</a:t>
            </a:r>
          </a:p>
          <a:p>
            <a:pPr>
              <a:lnSpc>
                <a:spcPts val="2940"/>
              </a:lnSpc>
            </a:pPr>
            <a:endParaRPr lang="en-US" sz="3400" dirty="0">
              <a:solidFill>
                <a:srgbClr val="143C3C"/>
              </a:solidFill>
              <a:latin typeface="Ju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9CBDF"/>
        </a:solidFill>
        <a:effectLst/>
      </p:bgPr>
    </p:bg>
    <p:spTree>
      <p:nvGrpSpPr>
        <p:cNvPr id="1" name=""/>
        <p:cNvGrpSpPr/>
        <p:nvPr/>
      </p:nvGrpSpPr>
      <p:grpSpPr>
        <a:xfrm>
          <a:off x="0" y="0"/>
          <a:ext cx="0" cy="0"/>
          <a:chOff x="0" y="0"/>
          <a:chExt cx="0" cy="0"/>
        </a:xfrm>
      </p:grpSpPr>
      <p:grpSp>
        <p:nvGrpSpPr>
          <p:cNvPr id="2" name="Group 2"/>
          <p:cNvGrpSpPr/>
          <p:nvPr/>
        </p:nvGrpSpPr>
        <p:grpSpPr>
          <a:xfrm>
            <a:off x="894375" y="779465"/>
            <a:ext cx="16632600" cy="8709020"/>
            <a:chOff x="0" y="0"/>
            <a:chExt cx="5025160" cy="2631231"/>
          </a:xfrm>
        </p:grpSpPr>
        <p:sp>
          <p:nvSpPr>
            <p:cNvPr id="3" name="Freeform 3"/>
            <p:cNvSpPr/>
            <p:nvPr/>
          </p:nvSpPr>
          <p:spPr>
            <a:xfrm>
              <a:off x="48260" y="4826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95A8C2"/>
            </a:solidFill>
          </p:spPr>
        </p:sp>
        <p:sp>
          <p:nvSpPr>
            <p:cNvPr id="4" name="Freeform 4"/>
            <p:cNvSpPr/>
            <p:nvPr/>
          </p:nvSpPr>
          <p:spPr>
            <a:xfrm>
              <a:off x="6350" y="6350"/>
              <a:ext cx="4976900" cy="2582971"/>
            </a:xfrm>
            <a:custGeom>
              <a:avLst/>
              <a:gdLst/>
              <a:ahLst/>
              <a:cxnLst/>
              <a:rect l="l" t="t" r="r" b="b"/>
              <a:pathLst>
                <a:path w="4976900" h="2582971">
                  <a:moveTo>
                    <a:pt x="0" y="0"/>
                  </a:moveTo>
                  <a:lnTo>
                    <a:pt x="4976900" y="0"/>
                  </a:lnTo>
                  <a:lnTo>
                    <a:pt x="4976900" y="2582971"/>
                  </a:lnTo>
                  <a:lnTo>
                    <a:pt x="0" y="2582971"/>
                  </a:lnTo>
                  <a:close/>
                </a:path>
              </a:pathLst>
            </a:custGeom>
            <a:solidFill>
              <a:srgbClr val="F1ECEC"/>
            </a:solidFill>
          </p:spPr>
        </p:sp>
        <p:sp>
          <p:nvSpPr>
            <p:cNvPr id="5" name="Freeform 5"/>
            <p:cNvSpPr/>
            <p:nvPr/>
          </p:nvSpPr>
          <p:spPr>
            <a:xfrm>
              <a:off x="0" y="0"/>
              <a:ext cx="4989600" cy="2595671"/>
            </a:xfrm>
            <a:custGeom>
              <a:avLst/>
              <a:gdLst/>
              <a:ahLst/>
              <a:cxnLst/>
              <a:rect l="l" t="t" r="r" b="b"/>
              <a:pathLst>
                <a:path w="4989600" h="2595671">
                  <a:moveTo>
                    <a:pt x="4989600" y="2595671"/>
                  </a:moveTo>
                  <a:lnTo>
                    <a:pt x="0" y="2595671"/>
                  </a:lnTo>
                  <a:lnTo>
                    <a:pt x="0" y="0"/>
                  </a:lnTo>
                  <a:lnTo>
                    <a:pt x="4989600" y="0"/>
                  </a:lnTo>
                  <a:lnTo>
                    <a:pt x="4989600" y="2595671"/>
                  </a:lnTo>
                  <a:close/>
                  <a:moveTo>
                    <a:pt x="12700" y="2582971"/>
                  </a:moveTo>
                  <a:lnTo>
                    <a:pt x="4976900" y="2582971"/>
                  </a:lnTo>
                  <a:lnTo>
                    <a:pt x="4976900" y="12700"/>
                  </a:lnTo>
                  <a:lnTo>
                    <a:pt x="12700" y="12700"/>
                  </a:lnTo>
                  <a:lnTo>
                    <a:pt x="12700" y="2582971"/>
                  </a:lnTo>
                  <a:close/>
                </a:path>
              </a:pathLst>
            </a:custGeom>
            <a:solidFill>
              <a:srgbClr val="738CAE"/>
            </a:solidFill>
          </p:spPr>
        </p:sp>
      </p:grpSp>
      <p:sp>
        <p:nvSpPr>
          <p:cNvPr id="6" name="Freeform 6"/>
          <p:cNvSpPr/>
          <p:nvPr/>
        </p:nvSpPr>
        <p:spPr>
          <a:xfrm flipH="1">
            <a:off x="11002994" y="1841909"/>
            <a:ext cx="6373813" cy="2051167"/>
          </a:xfrm>
          <a:custGeom>
            <a:avLst/>
            <a:gdLst/>
            <a:ahLst/>
            <a:cxnLst/>
            <a:rect l="l" t="t" r="r" b="b"/>
            <a:pathLst>
              <a:path w="6373813" h="2051167">
                <a:moveTo>
                  <a:pt x="6373813" y="0"/>
                </a:moveTo>
                <a:lnTo>
                  <a:pt x="0" y="0"/>
                </a:lnTo>
                <a:lnTo>
                  <a:pt x="0" y="2051167"/>
                </a:lnTo>
                <a:lnTo>
                  <a:pt x="6373813" y="2051167"/>
                </a:lnTo>
                <a:lnTo>
                  <a:pt x="6373813" y="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sp>
        <p:nvSpPr>
          <p:cNvPr id="7" name="Freeform 7"/>
          <p:cNvSpPr/>
          <p:nvPr/>
        </p:nvSpPr>
        <p:spPr>
          <a:xfrm flipV="1">
            <a:off x="952500" y="5245820"/>
            <a:ext cx="12646003" cy="4069630"/>
          </a:xfrm>
          <a:custGeom>
            <a:avLst/>
            <a:gdLst/>
            <a:ahLst/>
            <a:cxnLst/>
            <a:rect l="l" t="t" r="r" b="b"/>
            <a:pathLst>
              <a:path w="12646003" h="4069630">
                <a:moveTo>
                  <a:pt x="0" y="4069630"/>
                </a:moveTo>
                <a:lnTo>
                  <a:pt x="12646003" y="4069630"/>
                </a:lnTo>
                <a:lnTo>
                  <a:pt x="12646003" y="0"/>
                </a:lnTo>
                <a:lnTo>
                  <a:pt x="0" y="0"/>
                </a:lnTo>
                <a:lnTo>
                  <a:pt x="0" y="4069630"/>
                </a:lnTo>
                <a:close/>
              </a:path>
            </a:pathLst>
          </a:custGeom>
          <a:blipFill>
            <a:blip r:embed="rId2">
              <a:extLst>
                <a:ext uri="{96DAC541-7B7A-43D3-8B79-37D633B846F1}">
                  <asvg:svgBlip xmlns:asvg="http://schemas.microsoft.com/office/drawing/2016/SVG/main" xmlns="" r:embed="rId3"/>
                </a:ext>
              </a:extLst>
            </a:blip>
            <a:stretch>
              <a:fillRect l="-3664" t="-162388"/>
            </a:stretch>
          </a:blipFill>
        </p:spPr>
      </p:sp>
      <p:grpSp>
        <p:nvGrpSpPr>
          <p:cNvPr id="8" name="Group 8"/>
          <p:cNvGrpSpPr/>
          <p:nvPr/>
        </p:nvGrpSpPr>
        <p:grpSpPr>
          <a:xfrm>
            <a:off x="894375" y="779465"/>
            <a:ext cx="16482432" cy="1052919"/>
            <a:chOff x="0" y="0"/>
            <a:chExt cx="4236131" cy="270610"/>
          </a:xfrm>
        </p:grpSpPr>
        <p:sp>
          <p:nvSpPr>
            <p:cNvPr id="9" name="Freeform 9"/>
            <p:cNvSpPr/>
            <p:nvPr/>
          </p:nvSpPr>
          <p:spPr>
            <a:xfrm>
              <a:off x="0" y="0"/>
              <a:ext cx="4236131" cy="270610"/>
            </a:xfrm>
            <a:custGeom>
              <a:avLst/>
              <a:gdLst/>
              <a:ahLst/>
              <a:cxnLst/>
              <a:rect l="l" t="t" r="r" b="b"/>
              <a:pathLst>
                <a:path w="4236131" h="270610">
                  <a:moveTo>
                    <a:pt x="0" y="0"/>
                  </a:moveTo>
                  <a:lnTo>
                    <a:pt x="4236131" y="0"/>
                  </a:lnTo>
                  <a:lnTo>
                    <a:pt x="4236131" y="270610"/>
                  </a:lnTo>
                  <a:lnTo>
                    <a:pt x="0" y="270610"/>
                  </a:lnTo>
                  <a:close/>
                </a:path>
              </a:pathLst>
            </a:custGeom>
            <a:solidFill>
              <a:srgbClr val="738CAE"/>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6696053" y="2088374"/>
            <a:ext cx="680753" cy="7245435"/>
            <a:chOff x="0" y="0"/>
            <a:chExt cx="174960" cy="1862141"/>
          </a:xfrm>
        </p:grpSpPr>
        <p:sp>
          <p:nvSpPr>
            <p:cNvPr id="12" name="Freeform 12"/>
            <p:cNvSpPr/>
            <p:nvPr/>
          </p:nvSpPr>
          <p:spPr>
            <a:xfrm>
              <a:off x="0" y="0"/>
              <a:ext cx="174960" cy="1862141"/>
            </a:xfrm>
            <a:custGeom>
              <a:avLst/>
              <a:gdLst/>
              <a:ahLst/>
              <a:cxnLst/>
              <a:rect l="l" t="t" r="r" b="b"/>
              <a:pathLst>
                <a:path w="174960" h="1862141">
                  <a:moveTo>
                    <a:pt x="0" y="0"/>
                  </a:moveTo>
                  <a:lnTo>
                    <a:pt x="174960" y="0"/>
                  </a:lnTo>
                  <a:lnTo>
                    <a:pt x="174960" y="1862141"/>
                  </a:lnTo>
                  <a:lnTo>
                    <a:pt x="0" y="1862141"/>
                  </a:lnTo>
                  <a:close/>
                </a:path>
              </a:pathLst>
            </a:custGeom>
            <a:solidFill>
              <a:srgbClr val="738CAE"/>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881215"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rot="5400000" flipH="1">
            <a:off x="16796561" y="2222345"/>
            <a:ext cx="518781" cy="518781"/>
          </a:xfrm>
          <a:custGeom>
            <a:avLst/>
            <a:gdLst/>
            <a:ahLst/>
            <a:cxnLst/>
            <a:rect l="l" t="t" r="r" b="b"/>
            <a:pathLst>
              <a:path w="518781" h="518781">
                <a:moveTo>
                  <a:pt x="518782" y="0"/>
                </a:moveTo>
                <a:lnTo>
                  <a:pt x="0" y="0"/>
                </a:lnTo>
                <a:lnTo>
                  <a:pt x="0" y="518781"/>
                </a:lnTo>
                <a:lnTo>
                  <a:pt x="518782" y="518781"/>
                </a:lnTo>
                <a:lnTo>
                  <a:pt x="5187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400000">
            <a:off x="16796561" y="8694115"/>
            <a:ext cx="518781" cy="518781"/>
          </a:xfrm>
          <a:custGeom>
            <a:avLst/>
            <a:gdLst/>
            <a:ahLst/>
            <a:cxnLst/>
            <a:rect l="l" t="t" r="r" b="b"/>
            <a:pathLst>
              <a:path w="518781" h="518781">
                <a:moveTo>
                  <a:pt x="0" y="0"/>
                </a:moveTo>
                <a:lnTo>
                  <a:pt x="518782" y="0"/>
                </a:lnTo>
                <a:lnTo>
                  <a:pt x="518782" y="518781"/>
                </a:lnTo>
                <a:lnTo>
                  <a:pt x="0" y="5187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flipH="1">
            <a:off x="1104277" y="961426"/>
            <a:ext cx="688997" cy="688997"/>
          </a:xfrm>
          <a:custGeom>
            <a:avLst/>
            <a:gdLst/>
            <a:ahLst/>
            <a:cxnLst/>
            <a:rect l="l" t="t" r="r" b="b"/>
            <a:pathLst>
              <a:path w="688997" h="688997">
                <a:moveTo>
                  <a:pt x="688997" y="0"/>
                </a:moveTo>
                <a:lnTo>
                  <a:pt x="0" y="0"/>
                </a:lnTo>
                <a:lnTo>
                  <a:pt x="0" y="688997"/>
                </a:lnTo>
                <a:lnTo>
                  <a:pt x="688997" y="688997"/>
                </a:lnTo>
                <a:lnTo>
                  <a:pt x="688997"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8" name="Group 18"/>
          <p:cNvGrpSpPr/>
          <p:nvPr/>
        </p:nvGrpSpPr>
        <p:grpSpPr>
          <a:xfrm>
            <a:off x="16865547" y="5998320"/>
            <a:ext cx="341767" cy="1335004"/>
            <a:chOff x="0" y="0"/>
            <a:chExt cx="1913890" cy="7476010"/>
          </a:xfrm>
        </p:grpSpPr>
        <p:sp>
          <p:nvSpPr>
            <p:cNvPr id="19" name="Freeform 19"/>
            <p:cNvSpPr/>
            <p:nvPr/>
          </p:nvSpPr>
          <p:spPr>
            <a:xfrm>
              <a:off x="0" y="0"/>
              <a:ext cx="1913890" cy="7476010"/>
            </a:xfrm>
            <a:custGeom>
              <a:avLst/>
              <a:gdLst/>
              <a:ahLst/>
              <a:cxnLst/>
              <a:rect l="l" t="t" r="r" b="b"/>
              <a:pathLst>
                <a:path w="1913890" h="7476010">
                  <a:moveTo>
                    <a:pt x="1789430" y="7476010"/>
                  </a:moveTo>
                  <a:lnTo>
                    <a:pt x="124460" y="7476010"/>
                  </a:lnTo>
                  <a:cubicBezTo>
                    <a:pt x="55880" y="7476010"/>
                    <a:pt x="0" y="7420130"/>
                    <a:pt x="0" y="7351550"/>
                  </a:cubicBezTo>
                  <a:lnTo>
                    <a:pt x="0" y="124460"/>
                  </a:lnTo>
                  <a:cubicBezTo>
                    <a:pt x="0" y="55880"/>
                    <a:pt x="55880" y="0"/>
                    <a:pt x="124460" y="0"/>
                  </a:cubicBezTo>
                  <a:lnTo>
                    <a:pt x="1789430" y="0"/>
                  </a:lnTo>
                  <a:cubicBezTo>
                    <a:pt x="1858010" y="0"/>
                    <a:pt x="1913890" y="55880"/>
                    <a:pt x="1913890" y="124460"/>
                  </a:cubicBezTo>
                  <a:lnTo>
                    <a:pt x="1913890" y="7351550"/>
                  </a:lnTo>
                  <a:cubicBezTo>
                    <a:pt x="1913890" y="7420130"/>
                    <a:pt x="1858010" y="7476010"/>
                    <a:pt x="1789430" y="7476010"/>
                  </a:cubicBezTo>
                  <a:close/>
                </a:path>
              </a:pathLst>
            </a:custGeom>
            <a:solidFill>
              <a:srgbClr val="F1ECEC"/>
            </a:solidFill>
          </p:spPr>
        </p:sp>
      </p:grpSp>
      <p:sp>
        <p:nvSpPr>
          <p:cNvPr id="20" name="Freeform 20"/>
          <p:cNvSpPr/>
          <p:nvPr/>
        </p:nvSpPr>
        <p:spPr>
          <a:xfrm>
            <a:off x="16518316" y="961426"/>
            <a:ext cx="688997" cy="688997"/>
          </a:xfrm>
          <a:custGeom>
            <a:avLst/>
            <a:gdLst/>
            <a:ahLst/>
            <a:cxnLst/>
            <a:rect l="l" t="t" r="r" b="b"/>
            <a:pathLst>
              <a:path w="688997" h="688997">
                <a:moveTo>
                  <a:pt x="0" y="0"/>
                </a:moveTo>
                <a:lnTo>
                  <a:pt x="688997" y="0"/>
                </a:lnTo>
                <a:lnTo>
                  <a:pt x="688997" y="688997"/>
                </a:lnTo>
                <a:lnTo>
                  <a:pt x="0" y="6889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TextBox 21"/>
          <p:cNvSpPr txBox="1"/>
          <p:nvPr/>
        </p:nvSpPr>
        <p:spPr>
          <a:xfrm>
            <a:off x="3127538" y="2484672"/>
            <a:ext cx="12032925" cy="3537745"/>
          </a:xfrm>
          <a:prstGeom prst="rect">
            <a:avLst/>
          </a:prstGeom>
        </p:spPr>
        <p:txBody>
          <a:bodyPr lIns="0" tIns="0" rIns="0" bIns="0" rtlCol="0" anchor="t">
            <a:spAutoFit/>
          </a:bodyPr>
          <a:lstStyle/>
          <a:p>
            <a:pPr algn="ctr">
              <a:lnSpc>
                <a:spcPts val="17244"/>
              </a:lnSpc>
            </a:pPr>
            <a:r>
              <a:rPr lang="en-US" sz="16422" dirty="0" err="1">
                <a:solidFill>
                  <a:srgbClr val="738CAE"/>
                </a:solidFill>
                <a:latin typeface="Bobby Jones Soft"/>
              </a:rPr>
              <a:t>Terima</a:t>
            </a:r>
            <a:endParaRPr lang="en-US" sz="16422" dirty="0">
              <a:solidFill>
                <a:srgbClr val="738CAE"/>
              </a:solidFill>
              <a:latin typeface="Bobby Jones Soft"/>
            </a:endParaRPr>
          </a:p>
          <a:p>
            <a:pPr algn="ctr">
              <a:lnSpc>
                <a:spcPts val="17244"/>
              </a:lnSpc>
            </a:pPr>
            <a:r>
              <a:rPr lang="en-US" sz="16422" dirty="0" err="1">
                <a:solidFill>
                  <a:srgbClr val="738CAE"/>
                </a:solidFill>
                <a:latin typeface="Bobby Jones Soft"/>
              </a:rPr>
              <a:t>Kasih</a:t>
            </a:r>
            <a:endParaRPr lang="en-US" sz="16422" dirty="0">
              <a:solidFill>
                <a:srgbClr val="738CAE"/>
              </a:solidFill>
              <a:latin typeface="Bobby Jones Soft"/>
            </a:endParaRPr>
          </a:p>
        </p:txBody>
      </p:sp>
      <p:sp>
        <p:nvSpPr>
          <p:cNvPr id="22" name="Freeform 22"/>
          <p:cNvSpPr/>
          <p:nvPr/>
        </p:nvSpPr>
        <p:spPr>
          <a:xfrm>
            <a:off x="563931" y="1891524"/>
            <a:ext cx="6144096" cy="4469830"/>
          </a:xfrm>
          <a:custGeom>
            <a:avLst/>
            <a:gdLst/>
            <a:ahLst/>
            <a:cxnLst/>
            <a:rect l="l" t="t" r="r" b="b"/>
            <a:pathLst>
              <a:path w="6144096" h="4469830">
                <a:moveTo>
                  <a:pt x="0" y="0"/>
                </a:moveTo>
                <a:lnTo>
                  <a:pt x="6144096" y="0"/>
                </a:lnTo>
                <a:lnTo>
                  <a:pt x="6144096" y="4469829"/>
                </a:lnTo>
                <a:lnTo>
                  <a:pt x="0" y="446982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3" name="Freeform 23"/>
          <p:cNvSpPr/>
          <p:nvPr/>
        </p:nvSpPr>
        <p:spPr>
          <a:xfrm>
            <a:off x="14189900" y="6665822"/>
            <a:ext cx="1604558" cy="312159"/>
          </a:xfrm>
          <a:custGeom>
            <a:avLst/>
            <a:gdLst/>
            <a:ahLst/>
            <a:cxnLst/>
            <a:rect l="l" t="t" r="r" b="b"/>
            <a:pathLst>
              <a:path w="1604558" h="312159">
                <a:moveTo>
                  <a:pt x="0" y="0"/>
                </a:moveTo>
                <a:lnTo>
                  <a:pt x="1604558" y="0"/>
                </a:lnTo>
                <a:lnTo>
                  <a:pt x="1604558" y="312159"/>
                </a:lnTo>
                <a:lnTo>
                  <a:pt x="0" y="312159"/>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4" name="Freeform 24"/>
          <p:cNvSpPr/>
          <p:nvPr/>
        </p:nvSpPr>
        <p:spPr>
          <a:xfrm>
            <a:off x="2987676" y="6665822"/>
            <a:ext cx="1604558" cy="312159"/>
          </a:xfrm>
          <a:custGeom>
            <a:avLst/>
            <a:gdLst/>
            <a:ahLst/>
            <a:cxnLst/>
            <a:rect l="l" t="t" r="r" b="b"/>
            <a:pathLst>
              <a:path w="1604558" h="312159">
                <a:moveTo>
                  <a:pt x="0" y="0"/>
                </a:moveTo>
                <a:lnTo>
                  <a:pt x="1604558" y="0"/>
                </a:lnTo>
                <a:lnTo>
                  <a:pt x="1604558" y="312159"/>
                </a:lnTo>
                <a:lnTo>
                  <a:pt x="0" y="312159"/>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5" name="Freeform 25"/>
          <p:cNvSpPr/>
          <p:nvPr/>
        </p:nvSpPr>
        <p:spPr>
          <a:xfrm>
            <a:off x="14992179" y="2584404"/>
            <a:ext cx="901167" cy="812945"/>
          </a:xfrm>
          <a:custGeom>
            <a:avLst/>
            <a:gdLst/>
            <a:ahLst/>
            <a:cxnLst/>
            <a:rect l="l" t="t" r="r" b="b"/>
            <a:pathLst>
              <a:path w="901167" h="812945">
                <a:moveTo>
                  <a:pt x="0" y="0"/>
                </a:moveTo>
                <a:lnTo>
                  <a:pt x="901167" y="0"/>
                </a:lnTo>
                <a:lnTo>
                  <a:pt x="901167" y="812945"/>
                </a:lnTo>
                <a:lnTo>
                  <a:pt x="0" y="812945"/>
                </a:lnTo>
                <a:lnTo>
                  <a:pt x="0" y="0"/>
                </a:lnTo>
                <a:close/>
              </a:path>
            </a:pathLst>
          </a:custGeom>
          <a:blipFill>
            <a:blip r:embed="rId12">
              <a:extLst>
                <a:ext uri="{96DAC541-7B7A-43D3-8B79-37D633B846F1}">
                  <asvg:svgBlip xmlns:asvg="http://schemas.microsoft.com/office/drawing/2016/SVG/main" xmlns="" r:embed="rId13"/>
                </a:ext>
              </a:extLst>
            </a:blip>
            <a:stretch>
              <a:fillRect l="-110320" b="-127634"/>
            </a:stretch>
          </a:blipFill>
        </p:spPr>
      </p:sp>
      <p:sp>
        <p:nvSpPr>
          <p:cNvPr id="26" name="Freeform 26"/>
          <p:cNvSpPr/>
          <p:nvPr/>
        </p:nvSpPr>
        <p:spPr>
          <a:xfrm>
            <a:off x="2225713" y="7616156"/>
            <a:ext cx="776938" cy="700877"/>
          </a:xfrm>
          <a:custGeom>
            <a:avLst/>
            <a:gdLst/>
            <a:ahLst/>
            <a:cxnLst/>
            <a:rect l="l" t="t" r="r" b="b"/>
            <a:pathLst>
              <a:path w="776938" h="700877">
                <a:moveTo>
                  <a:pt x="0" y="0"/>
                </a:moveTo>
                <a:lnTo>
                  <a:pt x="776938" y="0"/>
                </a:lnTo>
                <a:lnTo>
                  <a:pt x="776938" y="700878"/>
                </a:lnTo>
                <a:lnTo>
                  <a:pt x="0" y="700878"/>
                </a:lnTo>
                <a:lnTo>
                  <a:pt x="0" y="0"/>
                </a:lnTo>
                <a:close/>
              </a:path>
            </a:pathLst>
          </a:custGeom>
          <a:blipFill>
            <a:blip r:embed="rId14">
              <a:extLst>
                <a:ext uri="{96DAC541-7B7A-43D3-8B79-37D633B846F1}">
                  <asvg:svgBlip xmlns:asvg="http://schemas.microsoft.com/office/drawing/2016/SVG/main" xmlns="" r:embed="rId15"/>
                </a:ext>
              </a:extLst>
            </a:blip>
            <a:stretch>
              <a:fillRect l="-110320" b="-127634"/>
            </a:stretch>
          </a:blipFill>
        </p:spPr>
      </p:sp>
      <p:sp>
        <p:nvSpPr>
          <p:cNvPr id="27" name="Freeform 27"/>
          <p:cNvSpPr/>
          <p:nvPr/>
        </p:nvSpPr>
        <p:spPr>
          <a:xfrm>
            <a:off x="163167" y="3722136"/>
            <a:ext cx="2571217" cy="3047369"/>
          </a:xfrm>
          <a:custGeom>
            <a:avLst/>
            <a:gdLst/>
            <a:ahLst/>
            <a:cxnLst/>
            <a:rect l="l" t="t" r="r" b="b"/>
            <a:pathLst>
              <a:path w="2571217" h="3047369">
                <a:moveTo>
                  <a:pt x="0" y="0"/>
                </a:moveTo>
                <a:lnTo>
                  <a:pt x="2571217" y="0"/>
                </a:lnTo>
                <a:lnTo>
                  <a:pt x="2571217" y="3047368"/>
                </a:lnTo>
                <a:lnTo>
                  <a:pt x="0" y="3047368"/>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28" name="Freeform 28"/>
          <p:cNvSpPr/>
          <p:nvPr/>
        </p:nvSpPr>
        <p:spPr>
          <a:xfrm>
            <a:off x="12395497" y="7966595"/>
            <a:ext cx="1203006" cy="1890776"/>
          </a:xfrm>
          <a:custGeom>
            <a:avLst/>
            <a:gdLst/>
            <a:ahLst/>
            <a:cxnLst/>
            <a:rect l="l" t="t" r="r" b="b"/>
            <a:pathLst>
              <a:path w="1203006" h="1890776">
                <a:moveTo>
                  <a:pt x="0" y="0"/>
                </a:moveTo>
                <a:lnTo>
                  <a:pt x="1203006" y="0"/>
                </a:lnTo>
                <a:lnTo>
                  <a:pt x="1203006" y="1890776"/>
                </a:lnTo>
                <a:lnTo>
                  <a:pt x="0" y="1890776"/>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339</Words>
  <Application>Microsoft Office PowerPoint</Application>
  <PresentationFormat>Custom</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Jua</vt:lpstr>
      <vt:lpstr>More Sugar</vt:lpstr>
      <vt:lpstr>Calibri</vt:lpstr>
      <vt:lpstr>DG Jory</vt:lpstr>
      <vt:lpstr>Bobby Jones Soft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Aesthetic Group Project Presentation</dc:title>
  <cp:lastModifiedBy>win10</cp:lastModifiedBy>
  <cp:revision>5</cp:revision>
  <dcterms:created xsi:type="dcterms:W3CDTF">2006-08-16T00:00:00Z</dcterms:created>
  <dcterms:modified xsi:type="dcterms:W3CDTF">2023-06-05T14:38:22Z</dcterms:modified>
  <dc:identifier>DAFkpwATcdI</dc:identifier>
</cp:coreProperties>
</file>