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4.jpeg" ContentType="image/jpeg"/>
  <Override PartName="/ppt/media/image23.jpeg" ContentType="image/jpeg"/>
  <Override PartName="/ppt/media/image22.jpeg" ContentType="image/jpeg"/>
  <Override PartName="/ppt/media/image20.jpeg" ContentType="image/jpeg"/>
  <Override PartName="/ppt/media/image19.jpeg" ContentType="image/jpeg"/>
  <Override PartName="/ppt/media/image18.jpeg" ContentType="image/jpeg"/>
  <Override PartName="/ppt/media/image17.jpeg" ContentType="image/jpeg"/>
  <Override PartName="/ppt/media/image16.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21.png" ContentType="image/png"/>
  <Override PartName="/ppt/media/image6.jpeg" ContentType="image/jpeg"/>
  <Override PartName="/ppt/media/image5.jpeg" ContentType="image/jpeg"/>
  <Override PartName="/ppt/media/image4.jpeg" ContentType="image/jpeg"/>
  <Override PartName="/ppt/media/image3.jpeg" ContentType="image/jpeg"/>
  <Override PartName="/ppt/media/image1.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Rectangle 1"/>
          <p:cNvSpPr/>
          <p:nvPr/>
        </p:nvSpPr>
        <p:spPr>
          <a:xfrm>
            <a:off x="0" y="0"/>
            <a:ext cx="6858000" cy="9144000"/>
          </a:xfrm>
          <a:prstGeom prst="rect">
            <a:avLst/>
          </a:prstGeom>
          <a:solidFill>
            <a:srgbClr val="ffffff"/>
          </a:solidFill>
          <a:ln w="9360">
            <a:noFill/>
          </a:ln>
        </p:spPr>
      </p:sp>
      <p:sp>
        <p:nvSpPr>
          <p:cNvPr id="124" name="CustomShape 2"/>
          <p:cNvSpPr/>
          <p:nvPr/>
        </p:nvSpPr>
        <p:spPr>
          <a:xfrm>
            <a:off x="0" y="0"/>
            <a:ext cx="6858000" cy="9144000"/>
          </a:xfrm>
          <a:custGeom>
            <a:avLst/>
            <a:gdLst/>
            <a:ah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fillRef idx="0"/>
          <a:effectRef idx="0"/>
          <a:fontRef idx="minor"/>
        </p:style>
      </p:sp>
      <p:sp>
        <p:nvSpPr>
          <p:cNvPr id="125" name="CustomShape 3"/>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26"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27" name="PlaceHolder 5"/>
          <p:cNvSpPr>
            <a:spLocks noGrp="1"/>
          </p:cNvSpPr>
          <p:nvPr>
            <p:ph type="sldImg"/>
          </p:nvPr>
        </p:nvSpPr>
        <p:spPr>
          <a:xfrm>
            <a:off x="1143000" y="685440"/>
            <a:ext cx="4570560" cy="3427560"/>
          </a:xfrm>
          <a:prstGeom prst="rect">
            <a:avLst/>
          </a:prstGeom>
        </p:spPr>
        <p:txBody>
          <a:bodyPr lIns="90000" rIns="90000" tIns="46800" bIns="46800"/>
          <a:p>
            <a:pPr algn="ctr"/>
            <a:r>
              <a:rPr b="0" lang="en-US" sz="3600" spc="-1" strike="noStrike">
                <a:solidFill>
                  <a:srgbClr val="000000"/>
                </a:solidFill>
                <a:latin typeface="Arial"/>
              </a:rPr>
              <a:t>Click to move the slide</a:t>
            </a:r>
            <a:endParaRPr b="0" lang="en-US" sz="3600" spc="-1" strike="noStrike">
              <a:solidFill>
                <a:srgbClr val="000000"/>
              </a:solidFill>
              <a:latin typeface="Arial"/>
            </a:endParaRPr>
          </a:p>
        </p:txBody>
      </p:sp>
      <p:sp>
        <p:nvSpPr>
          <p:cNvPr id="128" name="PlaceHolder 6"/>
          <p:cNvSpPr>
            <a:spLocks noGrp="1"/>
          </p:cNvSpPr>
          <p:nvPr>
            <p:ph type="body"/>
          </p:nvPr>
        </p:nvSpPr>
        <p:spPr>
          <a:xfrm>
            <a:off x="685800" y="4343400"/>
            <a:ext cx="5484960" cy="4113360"/>
          </a:xfrm>
          <a:prstGeom prst="rect">
            <a:avLst/>
          </a:prstGeom>
        </p:spPr>
        <p:txBody>
          <a:bodyPr lIns="90000" rIns="90000" tIns="46800" bIns="46800"/>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129" name="CustomShape 7"/>
          <p:cNvSpPr/>
          <p:nvPr/>
        </p:nvSpPr>
        <p:spPr>
          <a:xfrm>
            <a:off x="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0" name="PlaceHolder 8"/>
          <p:cNvSpPr>
            <a:spLocks noGrp="1"/>
          </p:cNvSpPr>
          <p:nvPr>
            <p:ph type="sldNum"/>
          </p:nvPr>
        </p:nvSpPr>
        <p:spPr>
          <a:xfrm>
            <a:off x="3884760" y="8685000"/>
            <a:ext cx="2970000" cy="455400"/>
          </a:xfrm>
          <a:prstGeom prst="rect">
            <a:avLst/>
          </a:prstGeom>
        </p:spPr>
        <p:txBody>
          <a:bodyPr lIns="90000" rIns="90000" tIns="46800" bIns="46800" anchor="b"/>
          <a:p>
            <a:pPr algn="r"/>
            <a:fld id="{F8C7807F-44B0-4BE5-A367-A47F434443D1}" type="slidenum">
              <a:rPr b="0" lang="en-GB" sz="1200" spc="-1" strike="noStrike">
                <a:solidFill>
                  <a:srgbClr val="000000"/>
                </a:solidFill>
                <a:latin typeface="Arial"/>
                <a:ea typeface="DejaVu Sans"/>
              </a:rPr>
              <a:t>&lt;number&gt;</a:t>
            </a:fld>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FF7DACE7-B4A4-465D-A07E-D55B13925F28}"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21" name="PlaceHolder 2"/>
          <p:cNvSpPr>
            <a:spLocks noGrp="1"/>
          </p:cNvSpPr>
          <p:nvPr>
            <p:ph type="sldImg"/>
          </p:nvPr>
        </p:nvSpPr>
        <p:spPr>
          <a:xfrm>
            <a:off x="1143000" y="685800"/>
            <a:ext cx="4572000" cy="3429000"/>
          </a:xfrm>
          <a:prstGeom prst="rect">
            <a:avLst/>
          </a:prstGeom>
        </p:spPr>
      </p:sp>
      <p:sp>
        <p:nvSpPr>
          <p:cNvPr id="222"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E6C608FF-8955-42B1-89F3-5777364D966F}"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24" name="PlaceHolder 2"/>
          <p:cNvSpPr>
            <a:spLocks noGrp="1"/>
          </p:cNvSpPr>
          <p:nvPr>
            <p:ph type="sldImg"/>
          </p:nvPr>
        </p:nvSpPr>
        <p:spPr>
          <a:xfrm>
            <a:off x="1143000" y="685800"/>
            <a:ext cx="4572000" cy="3429000"/>
          </a:xfrm>
          <a:prstGeom prst="rect">
            <a:avLst/>
          </a:prstGeom>
        </p:spPr>
      </p:sp>
      <p:sp>
        <p:nvSpPr>
          <p:cNvPr id="225"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C71CFF30-7D8B-43BC-89C0-C37161124164}"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27" name="PlaceHolder 2"/>
          <p:cNvSpPr>
            <a:spLocks noGrp="1"/>
          </p:cNvSpPr>
          <p:nvPr>
            <p:ph type="sldImg"/>
          </p:nvPr>
        </p:nvSpPr>
        <p:spPr>
          <a:xfrm>
            <a:off x="1143000" y="685800"/>
            <a:ext cx="4572000" cy="3429000"/>
          </a:xfrm>
          <a:prstGeom prst="rect">
            <a:avLst/>
          </a:prstGeom>
        </p:spPr>
      </p:sp>
      <p:sp>
        <p:nvSpPr>
          <p:cNvPr id="228"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EBCC809E-6060-4513-A52F-82682A2AD1D9}"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30" name="PlaceHolder 2"/>
          <p:cNvSpPr>
            <a:spLocks noGrp="1"/>
          </p:cNvSpPr>
          <p:nvPr>
            <p:ph type="sldImg"/>
          </p:nvPr>
        </p:nvSpPr>
        <p:spPr>
          <a:xfrm>
            <a:off x="1143000" y="685800"/>
            <a:ext cx="4572000" cy="3429000"/>
          </a:xfrm>
          <a:prstGeom prst="rect">
            <a:avLst/>
          </a:prstGeom>
        </p:spPr>
      </p:sp>
      <p:sp>
        <p:nvSpPr>
          <p:cNvPr id="231"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6D55EDC7-439B-4006-994E-9A3CF0289250}"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33" name="PlaceHolder 2"/>
          <p:cNvSpPr>
            <a:spLocks noGrp="1"/>
          </p:cNvSpPr>
          <p:nvPr>
            <p:ph type="sldImg"/>
          </p:nvPr>
        </p:nvSpPr>
        <p:spPr>
          <a:xfrm>
            <a:off x="1143000" y="685800"/>
            <a:ext cx="4572000" cy="3429000"/>
          </a:xfrm>
          <a:prstGeom prst="rect">
            <a:avLst/>
          </a:prstGeom>
        </p:spPr>
      </p:sp>
      <p:sp>
        <p:nvSpPr>
          <p:cNvPr id="234"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87DCB46C-F025-46A9-AAEE-5F23712E66C2}"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36" name="PlaceHolder 2"/>
          <p:cNvSpPr>
            <a:spLocks noGrp="1"/>
          </p:cNvSpPr>
          <p:nvPr>
            <p:ph type="sldImg"/>
          </p:nvPr>
        </p:nvSpPr>
        <p:spPr>
          <a:xfrm>
            <a:off x="1143000" y="685800"/>
            <a:ext cx="4572000" cy="3429000"/>
          </a:xfrm>
          <a:prstGeom prst="rect">
            <a:avLst/>
          </a:prstGeom>
        </p:spPr>
      </p:sp>
      <p:sp>
        <p:nvSpPr>
          <p:cNvPr id="237"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DF081FEC-8DC4-4194-9449-5453BC2D9351}"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39" name="PlaceHolder 2"/>
          <p:cNvSpPr>
            <a:spLocks noGrp="1"/>
          </p:cNvSpPr>
          <p:nvPr>
            <p:ph type="sldImg"/>
          </p:nvPr>
        </p:nvSpPr>
        <p:spPr>
          <a:xfrm>
            <a:off x="1143000" y="685800"/>
            <a:ext cx="4572000" cy="3429000"/>
          </a:xfrm>
          <a:prstGeom prst="rect">
            <a:avLst/>
          </a:prstGeom>
        </p:spPr>
      </p:sp>
      <p:sp>
        <p:nvSpPr>
          <p:cNvPr id="240"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F831A5FD-4C24-40B1-9B0D-2467E9E0F63F}" type="slidenum">
              <a:rPr b="0" lang="en-GB" sz="1200" spc="-1" strike="noStrike">
                <a:solidFill>
                  <a:srgbClr val="000000"/>
                </a:solidFill>
                <a:latin typeface="Arial"/>
              </a:rPr>
              <a:t>&lt;number&gt;</a:t>
            </a:fld>
            <a:endParaRPr b="0" lang="en-US" sz="1200" spc="-1" strike="noStrike">
              <a:solidFill>
                <a:srgbClr val="000000"/>
              </a:solidFill>
              <a:latin typeface="Arial"/>
            </a:endParaRPr>
          </a:p>
        </p:txBody>
      </p:sp>
      <p:sp>
        <p:nvSpPr>
          <p:cNvPr id="242" name="PlaceHolder 2"/>
          <p:cNvSpPr>
            <a:spLocks noGrp="1"/>
          </p:cNvSpPr>
          <p:nvPr>
            <p:ph type="sldImg"/>
          </p:nvPr>
        </p:nvSpPr>
        <p:spPr>
          <a:xfrm>
            <a:off x="1143000" y="685800"/>
            <a:ext cx="4572000" cy="3429000"/>
          </a:xfrm>
          <a:prstGeom prst="rect">
            <a:avLst/>
          </a:prstGeom>
        </p:spPr>
      </p:sp>
      <p:sp>
        <p:nvSpPr>
          <p:cNvPr id="243" name="PlaceHolder 3"/>
          <p:cNvSpPr>
            <a:spLocks noGrp="1"/>
          </p:cNvSpPr>
          <p:nvPr>
            <p:ph type="body"/>
          </p:nvPr>
        </p:nvSpPr>
        <p:spPr>
          <a:xfrm>
            <a:off x="685800" y="4343400"/>
            <a:ext cx="5486400" cy="4114800"/>
          </a:xfrm>
          <a:prstGeom prst="rect">
            <a:avLst/>
          </a:prstGeom>
        </p:spPr>
        <p:txBody>
          <a:bodyPr lIns="0" rIns="0" tIns="0" bIns="0" anchor="ctr"/>
          <a:p>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27" name="PlaceHolder 2"/>
          <p:cNvSpPr>
            <a:spLocks noGrp="1"/>
          </p:cNvSpPr>
          <p:nvPr>
            <p:ph type="body"/>
          </p:nvPr>
        </p:nvSpPr>
        <p:spPr>
          <a:xfrm>
            <a:off x="457200" y="83664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8" name="PlaceHolder 3"/>
          <p:cNvSpPr>
            <a:spLocks noGrp="1"/>
          </p:cNvSpPr>
          <p:nvPr>
            <p:ph type="body"/>
          </p:nvPr>
        </p:nvSpPr>
        <p:spPr>
          <a:xfrm>
            <a:off x="457200" y="369432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30"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1"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2" name="PlaceHolder 4"/>
          <p:cNvSpPr>
            <a:spLocks noGrp="1"/>
          </p:cNvSpPr>
          <p:nvPr>
            <p:ph type="body"/>
          </p:nvPr>
        </p:nvSpPr>
        <p:spPr>
          <a:xfrm>
            <a:off x="45720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3" name="PlaceHolder 5"/>
          <p:cNvSpPr>
            <a:spLocks noGrp="1"/>
          </p:cNvSpPr>
          <p:nvPr>
            <p:ph type="body"/>
          </p:nvPr>
        </p:nvSpPr>
        <p:spPr>
          <a:xfrm>
            <a:off x="467352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35" name="PlaceHolder 2"/>
          <p:cNvSpPr>
            <a:spLocks noGrp="1"/>
          </p:cNvSpPr>
          <p:nvPr>
            <p:ph type="body"/>
          </p:nvPr>
        </p:nvSpPr>
        <p:spPr>
          <a:xfrm>
            <a:off x="45720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6" name="PlaceHolder 3"/>
          <p:cNvSpPr>
            <a:spLocks noGrp="1"/>
          </p:cNvSpPr>
          <p:nvPr>
            <p:ph type="body"/>
          </p:nvPr>
        </p:nvSpPr>
        <p:spPr>
          <a:xfrm>
            <a:off x="323928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7" name="PlaceHolder 4"/>
          <p:cNvSpPr>
            <a:spLocks noGrp="1"/>
          </p:cNvSpPr>
          <p:nvPr>
            <p:ph type="body"/>
          </p:nvPr>
        </p:nvSpPr>
        <p:spPr>
          <a:xfrm>
            <a:off x="602136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8" name="PlaceHolder 5"/>
          <p:cNvSpPr>
            <a:spLocks noGrp="1"/>
          </p:cNvSpPr>
          <p:nvPr>
            <p:ph type="body"/>
          </p:nvPr>
        </p:nvSpPr>
        <p:spPr>
          <a:xfrm>
            <a:off x="45720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39" name="PlaceHolder 6"/>
          <p:cNvSpPr>
            <a:spLocks noGrp="1"/>
          </p:cNvSpPr>
          <p:nvPr>
            <p:ph type="body"/>
          </p:nvPr>
        </p:nvSpPr>
        <p:spPr>
          <a:xfrm>
            <a:off x="323928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40" name="PlaceHolder 7"/>
          <p:cNvSpPr>
            <a:spLocks noGrp="1"/>
          </p:cNvSpPr>
          <p:nvPr>
            <p:ph type="body"/>
          </p:nvPr>
        </p:nvSpPr>
        <p:spPr>
          <a:xfrm>
            <a:off x="602136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47" name="PlaceHolder 2"/>
          <p:cNvSpPr>
            <a:spLocks noGrp="1"/>
          </p:cNvSpPr>
          <p:nvPr>
            <p:ph type="subTitle"/>
          </p:nvPr>
        </p:nvSpPr>
        <p:spPr>
          <a:xfrm>
            <a:off x="457200" y="836640"/>
            <a:ext cx="8228160" cy="5470560"/>
          </a:xfrm>
          <a:prstGeom prst="rect">
            <a:avLst/>
          </a:prstGeom>
        </p:spPr>
        <p:txBody>
          <a:bodyPr lIns="0" rIns="0" tIns="0" bIns="0" anchor="ctr"/>
          <a:p>
            <a:pPr marL="342720" indent="-342720" algn="ctr">
              <a:spcBef>
                <a:spcPts val="799"/>
              </a:spcBef>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49" name="PlaceHolder 2"/>
          <p:cNvSpPr>
            <a:spLocks noGrp="1"/>
          </p:cNvSpPr>
          <p:nvPr>
            <p:ph type="body"/>
          </p:nvPr>
        </p:nvSpPr>
        <p:spPr>
          <a:xfrm>
            <a:off x="457200" y="836640"/>
            <a:ext cx="822816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51" name="PlaceHolder 2"/>
          <p:cNvSpPr>
            <a:spLocks noGrp="1"/>
          </p:cNvSpPr>
          <p:nvPr>
            <p:ph type="body"/>
          </p:nvPr>
        </p:nvSpPr>
        <p:spPr>
          <a:xfrm>
            <a:off x="45720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52" name="PlaceHolder 3"/>
          <p:cNvSpPr>
            <a:spLocks noGrp="1"/>
          </p:cNvSpPr>
          <p:nvPr>
            <p:ph type="body"/>
          </p:nvPr>
        </p:nvSpPr>
        <p:spPr>
          <a:xfrm>
            <a:off x="467352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7299360" cy="2334240"/>
          </a:xfrm>
          <a:prstGeom prst="rect">
            <a:avLst/>
          </a:prstGeom>
        </p:spPr>
        <p:txBody>
          <a:bodyPr lIns="0" rIns="0" tIns="0" bIns="0" anchor="ctr"/>
          <a:p>
            <a:pPr marL="342720" indent="-342720" algn="ctr">
              <a:spcBef>
                <a:spcPts val="799"/>
              </a:spcBef>
            </a:pP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56"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57" name="PlaceHolder 3"/>
          <p:cNvSpPr>
            <a:spLocks noGrp="1"/>
          </p:cNvSpPr>
          <p:nvPr>
            <p:ph type="body"/>
          </p:nvPr>
        </p:nvSpPr>
        <p:spPr>
          <a:xfrm>
            <a:off x="467352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58" name="PlaceHolder 4"/>
          <p:cNvSpPr>
            <a:spLocks noGrp="1"/>
          </p:cNvSpPr>
          <p:nvPr>
            <p:ph type="body"/>
          </p:nvPr>
        </p:nvSpPr>
        <p:spPr>
          <a:xfrm>
            <a:off x="45720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6" name="PlaceHolder 2"/>
          <p:cNvSpPr>
            <a:spLocks noGrp="1"/>
          </p:cNvSpPr>
          <p:nvPr>
            <p:ph type="subTitle"/>
          </p:nvPr>
        </p:nvSpPr>
        <p:spPr>
          <a:xfrm>
            <a:off x="457200" y="836640"/>
            <a:ext cx="8228160" cy="5470560"/>
          </a:xfrm>
          <a:prstGeom prst="rect">
            <a:avLst/>
          </a:prstGeom>
        </p:spPr>
        <p:txBody>
          <a:bodyPr lIns="0" rIns="0" tIns="0" bIns="0" anchor="ctr"/>
          <a:p>
            <a:pPr marL="342720" indent="-342720" algn="ctr">
              <a:spcBef>
                <a:spcPts val="799"/>
              </a:spcBef>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60" name="PlaceHolder 2"/>
          <p:cNvSpPr>
            <a:spLocks noGrp="1"/>
          </p:cNvSpPr>
          <p:nvPr>
            <p:ph type="body"/>
          </p:nvPr>
        </p:nvSpPr>
        <p:spPr>
          <a:xfrm>
            <a:off x="45720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1"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2" name="PlaceHolder 4"/>
          <p:cNvSpPr>
            <a:spLocks noGrp="1"/>
          </p:cNvSpPr>
          <p:nvPr>
            <p:ph type="body"/>
          </p:nvPr>
        </p:nvSpPr>
        <p:spPr>
          <a:xfrm>
            <a:off x="467352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64"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5"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6" name="PlaceHolder 4"/>
          <p:cNvSpPr>
            <a:spLocks noGrp="1"/>
          </p:cNvSpPr>
          <p:nvPr>
            <p:ph type="body"/>
          </p:nvPr>
        </p:nvSpPr>
        <p:spPr>
          <a:xfrm>
            <a:off x="457200" y="369432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68" name="PlaceHolder 2"/>
          <p:cNvSpPr>
            <a:spLocks noGrp="1"/>
          </p:cNvSpPr>
          <p:nvPr>
            <p:ph type="body"/>
          </p:nvPr>
        </p:nvSpPr>
        <p:spPr>
          <a:xfrm>
            <a:off x="457200" y="83664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69" name="PlaceHolder 3"/>
          <p:cNvSpPr>
            <a:spLocks noGrp="1"/>
          </p:cNvSpPr>
          <p:nvPr>
            <p:ph type="body"/>
          </p:nvPr>
        </p:nvSpPr>
        <p:spPr>
          <a:xfrm>
            <a:off x="457200" y="369432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71"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2"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3" name="PlaceHolder 4"/>
          <p:cNvSpPr>
            <a:spLocks noGrp="1"/>
          </p:cNvSpPr>
          <p:nvPr>
            <p:ph type="body"/>
          </p:nvPr>
        </p:nvSpPr>
        <p:spPr>
          <a:xfrm>
            <a:off x="45720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4" name="PlaceHolder 5"/>
          <p:cNvSpPr>
            <a:spLocks noGrp="1"/>
          </p:cNvSpPr>
          <p:nvPr>
            <p:ph type="body"/>
          </p:nvPr>
        </p:nvSpPr>
        <p:spPr>
          <a:xfrm>
            <a:off x="467352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76" name="PlaceHolder 2"/>
          <p:cNvSpPr>
            <a:spLocks noGrp="1"/>
          </p:cNvSpPr>
          <p:nvPr>
            <p:ph type="body"/>
          </p:nvPr>
        </p:nvSpPr>
        <p:spPr>
          <a:xfrm>
            <a:off x="45720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7" name="PlaceHolder 3"/>
          <p:cNvSpPr>
            <a:spLocks noGrp="1"/>
          </p:cNvSpPr>
          <p:nvPr>
            <p:ph type="body"/>
          </p:nvPr>
        </p:nvSpPr>
        <p:spPr>
          <a:xfrm>
            <a:off x="323928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8" name="PlaceHolder 4"/>
          <p:cNvSpPr>
            <a:spLocks noGrp="1"/>
          </p:cNvSpPr>
          <p:nvPr>
            <p:ph type="body"/>
          </p:nvPr>
        </p:nvSpPr>
        <p:spPr>
          <a:xfrm>
            <a:off x="602136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79" name="PlaceHolder 5"/>
          <p:cNvSpPr>
            <a:spLocks noGrp="1"/>
          </p:cNvSpPr>
          <p:nvPr>
            <p:ph type="body"/>
          </p:nvPr>
        </p:nvSpPr>
        <p:spPr>
          <a:xfrm>
            <a:off x="45720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80" name="PlaceHolder 6"/>
          <p:cNvSpPr>
            <a:spLocks noGrp="1"/>
          </p:cNvSpPr>
          <p:nvPr>
            <p:ph type="body"/>
          </p:nvPr>
        </p:nvSpPr>
        <p:spPr>
          <a:xfrm>
            <a:off x="323928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81" name="PlaceHolder 7"/>
          <p:cNvSpPr>
            <a:spLocks noGrp="1"/>
          </p:cNvSpPr>
          <p:nvPr>
            <p:ph type="body"/>
          </p:nvPr>
        </p:nvSpPr>
        <p:spPr>
          <a:xfrm>
            <a:off x="602136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88" name="PlaceHolder 2"/>
          <p:cNvSpPr>
            <a:spLocks noGrp="1"/>
          </p:cNvSpPr>
          <p:nvPr>
            <p:ph type="subTitle"/>
          </p:nvPr>
        </p:nvSpPr>
        <p:spPr>
          <a:xfrm>
            <a:off x="457200" y="836640"/>
            <a:ext cx="8228160" cy="5470560"/>
          </a:xfrm>
          <a:prstGeom prst="rect">
            <a:avLst/>
          </a:prstGeom>
        </p:spPr>
        <p:txBody>
          <a:bodyPr lIns="0" rIns="0" tIns="0" bIns="0" anchor="ctr"/>
          <a:p>
            <a:pPr marL="342720" indent="-342720" algn="ctr">
              <a:spcBef>
                <a:spcPts val="799"/>
              </a:spcBef>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90" name="PlaceHolder 2"/>
          <p:cNvSpPr>
            <a:spLocks noGrp="1"/>
          </p:cNvSpPr>
          <p:nvPr>
            <p:ph type="body"/>
          </p:nvPr>
        </p:nvSpPr>
        <p:spPr>
          <a:xfrm>
            <a:off x="457200" y="836640"/>
            <a:ext cx="822816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92" name="PlaceHolder 2"/>
          <p:cNvSpPr>
            <a:spLocks noGrp="1"/>
          </p:cNvSpPr>
          <p:nvPr>
            <p:ph type="body"/>
          </p:nvPr>
        </p:nvSpPr>
        <p:spPr>
          <a:xfrm>
            <a:off x="45720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93" name="PlaceHolder 3"/>
          <p:cNvSpPr>
            <a:spLocks noGrp="1"/>
          </p:cNvSpPr>
          <p:nvPr>
            <p:ph type="body"/>
          </p:nvPr>
        </p:nvSpPr>
        <p:spPr>
          <a:xfrm>
            <a:off x="467352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8" name="PlaceHolder 2"/>
          <p:cNvSpPr>
            <a:spLocks noGrp="1"/>
          </p:cNvSpPr>
          <p:nvPr>
            <p:ph type="body"/>
          </p:nvPr>
        </p:nvSpPr>
        <p:spPr>
          <a:xfrm>
            <a:off x="457200" y="836640"/>
            <a:ext cx="822816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7299360" cy="2334240"/>
          </a:xfrm>
          <a:prstGeom prst="rect">
            <a:avLst/>
          </a:prstGeom>
        </p:spPr>
        <p:txBody>
          <a:bodyPr lIns="0" rIns="0" tIns="0" bIns="0" anchor="ctr"/>
          <a:p>
            <a:pPr marL="342720" indent="-342720" algn="ctr">
              <a:spcBef>
                <a:spcPts val="799"/>
              </a:spcBef>
            </a:pP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97"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98" name="PlaceHolder 3"/>
          <p:cNvSpPr>
            <a:spLocks noGrp="1"/>
          </p:cNvSpPr>
          <p:nvPr>
            <p:ph type="body"/>
          </p:nvPr>
        </p:nvSpPr>
        <p:spPr>
          <a:xfrm>
            <a:off x="467352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99" name="PlaceHolder 4"/>
          <p:cNvSpPr>
            <a:spLocks noGrp="1"/>
          </p:cNvSpPr>
          <p:nvPr>
            <p:ph type="body"/>
          </p:nvPr>
        </p:nvSpPr>
        <p:spPr>
          <a:xfrm>
            <a:off x="45720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01" name="PlaceHolder 2"/>
          <p:cNvSpPr>
            <a:spLocks noGrp="1"/>
          </p:cNvSpPr>
          <p:nvPr>
            <p:ph type="body"/>
          </p:nvPr>
        </p:nvSpPr>
        <p:spPr>
          <a:xfrm>
            <a:off x="45720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02"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03" name="PlaceHolder 4"/>
          <p:cNvSpPr>
            <a:spLocks noGrp="1"/>
          </p:cNvSpPr>
          <p:nvPr>
            <p:ph type="body"/>
          </p:nvPr>
        </p:nvSpPr>
        <p:spPr>
          <a:xfrm>
            <a:off x="467352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05"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06"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07" name="PlaceHolder 4"/>
          <p:cNvSpPr>
            <a:spLocks noGrp="1"/>
          </p:cNvSpPr>
          <p:nvPr>
            <p:ph type="body"/>
          </p:nvPr>
        </p:nvSpPr>
        <p:spPr>
          <a:xfrm>
            <a:off x="457200" y="369432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09" name="PlaceHolder 2"/>
          <p:cNvSpPr>
            <a:spLocks noGrp="1"/>
          </p:cNvSpPr>
          <p:nvPr>
            <p:ph type="body"/>
          </p:nvPr>
        </p:nvSpPr>
        <p:spPr>
          <a:xfrm>
            <a:off x="457200" y="83664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10" name="PlaceHolder 3"/>
          <p:cNvSpPr>
            <a:spLocks noGrp="1"/>
          </p:cNvSpPr>
          <p:nvPr>
            <p:ph type="body"/>
          </p:nvPr>
        </p:nvSpPr>
        <p:spPr>
          <a:xfrm>
            <a:off x="457200" y="369432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12"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13"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14" name="PlaceHolder 4"/>
          <p:cNvSpPr>
            <a:spLocks noGrp="1"/>
          </p:cNvSpPr>
          <p:nvPr>
            <p:ph type="body"/>
          </p:nvPr>
        </p:nvSpPr>
        <p:spPr>
          <a:xfrm>
            <a:off x="45720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15" name="PlaceHolder 5"/>
          <p:cNvSpPr>
            <a:spLocks noGrp="1"/>
          </p:cNvSpPr>
          <p:nvPr>
            <p:ph type="body"/>
          </p:nvPr>
        </p:nvSpPr>
        <p:spPr>
          <a:xfrm>
            <a:off x="467352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17" name="PlaceHolder 2"/>
          <p:cNvSpPr>
            <a:spLocks noGrp="1"/>
          </p:cNvSpPr>
          <p:nvPr>
            <p:ph type="body"/>
          </p:nvPr>
        </p:nvSpPr>
        <p:spPr>
          <a:xfrm>
            <a:off x="45720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18" name="PlaceHolder 3"/>
          <p:cNvSpPr>
            <a:spLocks noGrp="1"/>
          </p:cNvSpPr>
          <p:nvPr>
            <p:ph type="body"/>
          </p:nvPr>
        </p:nvSpPr>
        <p:spPr>
          <a:xfrm>
            <a:off x="323928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19" name="PlaceHolder 4"/>
          <p:cNvSpPr>
            <a:spLocks noGrp="1"/>
          </p:cNvSpPr>
          <p:nvPr>
            <p:ph type="body"/>
          </p:nvPr>
        </p:nvSpPr>
        <p:spPr>
          <a:xfrm>
            <a:off x="6021360" y="83664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20" name="PlaceHolder 5"/>
          <p:cNvSpPr>
            <a:spLocks noGrp="1"/>
          </p:cNvSpPr>
          <p:nvPr>
            <p:ph type="body"/>
          </p:nvPr>
        </p:nvSpPr>
        <p:spPr>
          <a:xfrm>
            <a:off x="45720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21" name="PlaceHolder 6"/>
          <p:cNvSpPr>
            <a:spLocks noGrp="1"/>
          </p:cNvSpPr>
          <p:nvPr>
            <p:ph type="body"/>
          </p:nvPr>
        </p:nvSpPr>
        <p:spPr>
          <a:xfrm>
            <a:off x="323928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22" name="PlaceHolder 7"/>
          <p:cNvSpPr>
            <a:spLocks noGrp="1"/>
          </p:cNvSpPr>
          <p:nvPr>
            <p:ph type="body"/>
          </p:nvPr>
        </p:nvSpPr>
        <p:spPr>
          <a:xfrm>
            <a:off x="6021360" y="3694320"/>
            <a:ext cx="264924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0" name="PlaceHolder 2"/>
          <p:cNvSpPr>
            <a:spLocks noGrp="1"/>
          </p:cNvSpPr>
          <p:nvPr>
            <p:ph type="body"/>
          </p:nvPr>
        </p:nvSpPr>
        <p:spPr>
          <a:xfrm>
            <a:off x="45720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1" name="PlaceHolder 3"/>
          <p:cNvSpPr>
            <a:spLocks noGrp="1"/>
          </p:cNvSpPr>
          <p:nvPr>
            <p:ph type="body"/>
          </p:nvPr>
        </p:nvSpPr>
        <p:spPr>
          <a:xfrm>
            <a:off x="467352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7299360" cy="2334240"/>
          </a:xfrm>
          <a:prstGeom prst="rect">
            <a:avLst/>
          </a:prstGeom>
        </p:spPr>
        <p:txBody>
          <a:bodyPr lIns="0" rIns="0" tIns="0" bIns="0" anchor="ctr"/>
          <a:p>
            <a:pPr marL="342720" indent="-342720" algn="ctr">
              <a:spcBef>
                <a:spcPts val="799"/>
              </a:spcBef>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5"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6" name="PlaceHolder 3"/>
          <p:cNvSpPr>
            <a:spLocks noGrp="1"/>
          </p:cNvSpPr>
          <p:nvPr>
            <p:ph type="body"/>
          </p:nvPr>
        </p:nvSpPr>
        <p:spPr>
          <a:xfrm>
            <a:off x="467352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17" name="PlaceHolder 4"/>
          <p:cNvSpPr>
            <a:spLocks noGrp="1"/>
          </p:cNvSpPr>
          <p:nvPr>
            <p:ph type="body"/>
          </p:nvPr>
        </p:nvSpPr>
        <p:spPr>
          <a:xfrm>
            <a:off x="45720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19" name="PlaceHolder 2"/>
          <p:cNvSpPr>
            <a:spLocks noGrp="1"/>
          </p:cNvSpPr>
          <p:nvPr>
            <p:ph type="body"/>
          </p:nvPr>
        </p:nvSpPr>
        <p:spPr>
          <a:xfrm>
            <a:off x="457200" y="836640"/>
            <a:ext cx="4015080" cy="547056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0"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1" name="PlaceHolder 4"/>
          <p:cNvSpPr>
            <a:spLocks noGrp="1"/>
          </p:cNvSpPr>
          <p:nvPr>
            <p:ph type="body"/>
          </p:nvPr>
        </p:nvSpPr>
        <p:spPr>
          <a:xfrm>
            <a:off x="4673520" y="369432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7299360" cy="642600"/>
          </a:xfrm>
          <a:prstGeom prst="rect">
            <a:avLst/>
          </a:prstGeom>
        </p:spPr>
        <p:txBody>
          <a:bodyPr lIns="90000" rIns="90000" tIns="46800" bIns="46800" anchor="ctr"/>
          <a:p>
            <a:pPr algn="ctr"/>
            <a:endParaRPr b="0" lang="en-US" sz="3600" spc="-1" strike="noStrike">
              <a:solidFill>
                <a:srgbClr val="000000"/>
              </a:solidFill>
              <a:latin typeface="Arial"/>
            </a:endParaRPr>
          </a:p>
        </p:txBody>
      </p:sp>
      <p:sp>
        <p:nvSpPr>
          <p:cNvPr id="23" name="PlaceHolder 2"/>
          <p:cNvSpPr>
            <a:spLocks noGrp="1"/>
          </p:cNvSpPr>
          <p:nvPr>
            <p:ph type="body"/>
          </p:nvPr>
        </p:nvSpPr>
        <p:spPr>
          <a:xfrm>
            <a:off x="45720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4" name="PlaceHolder 3"/>
          <p:cNvSpPr>
            <a:spLocks noGrp="1"/>
          </p:cNvSpPr>
          <p:nvPr>
            <p:ph type="body"/>
          </p:nvPr>
        </p:nvSpPr>
        <p:spPr>
          <a:xfrm>
            <a:off x="4673520" y="836640"/>
            <a:ext cx="401508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
        <p:nvSpPr>
          <p:cNvPr id="25" name="PlaceHolder 4"/>
          <p:cNvSpPr>
            <a:spLocks noGrp="1"/>
          </p:cNvSpPr>
          <p:nvPr>
            <p:ph type="body"/>
          </p:nvPr>
        </p:nvSpPr>
        <p:spPr>
          <a:xfrm>
            <a:off x="457200" y="3694320"/>
            <a:ext cx="8228160" cy="2609280"/>
          </a:xfrm>
          <a:prstGeom prst="rect">
            <a:avLst/>
          </a:prstGeom>
        </p:spPr>
        <p:txBody>
          <a:bodyPr lIns="90000" rIns="90000" tIns="46800" bIns="4680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836640"/>
            <a:ext cx="8228160" cy="5470560"/>
          </a:xfrm>
          <a:prstGeom prst="rect">
            <a:avLst/>
          </a:prstGeom>
        </p:spPr>
        <p:txBody>
          <a:bodyPr lIns="90000" rIns="90000" tIns="46800" bIns="46800">
            <a:normAutofit/>
          </a:bodyPr>
          <a:p>
            <a:pPr marL="342720" indent="-342720">
              <a:spcBef>
                <a:spcPts val="799"/>
              </a:spcBef>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342720" indent="-342720">
              <a:spcBef>
                <a:spcPts val="799"/>
              </a:spcBef>
              <a:buClr>
                <a:srgbClr val="000000"/>
              </a:buClr>
              <a:buFont typeface="Times New Roman"/>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342720" indent="-342720">
              <a:spcBef>
                <a:spcPts val="799"/>
              </a:spcBef>
              <a:buClr>
                <a:srgbClr val="000000"/>
              </a:buClr>
              <a:buFont typeface="Times New Roman"/>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342720" indent="-342720">
              <a:spcBef>
                <a:spcPts val="799"/>
              </a:spcBef>
              <a:buClr>
                <a:srgbClr val="000000"/>
              </a:buClr>
              <a:buFont typeface="Times New Roman"/>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342720" indent="-342720">
              <a:spcBef>
                <a:spcPts val="799"/>
              </a:spcBef>
              <a:buClr>
                <a:srgbClr val="000000"/>
              </a:buClr>
              <a:buFont typeface="Times New Roman"/>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342720" indent="-342720">
              <a:spcBef>
                <a:spcPts val="799"/>
              </a:spcBef>
              <a:buClr>
                <a:srgbClr val="000000"/>
              </a:buClr>
              <a:buFont typeface="Times New Roman"/>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42720" indent="-342720">
              <a:spcBef>
                <a:spcPts val="799"/>
              </a:spcBef>
              <a:buClr>
                <a:srgbClr val="000000"/>
              </a:buClr>
              <a:buFont typeface="Times New Roman"/>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1" name="PlaceHolder 2"/>
          <p:cNvSpPr>
            <a:spLocks noGrp="1"/>
          </p:cNvSpPr>
          <p:nvPr>
            <p:ph type="dt"/>
          </p:nvPr>
        </p:nvSpPr>
        <p:spPr>
          <a:xfrm>
            <a:off x="250560" y="6402240"/>
            <a:ext cx="1439640" cy="338400"/>
          </a:xfrm>
          <a:prstGeom prst="rect">
            <a:avLst/>
          </a:prstGeom>
        </p:spPr>
        <p:txBody>
          <a:bodyPr lIns="90000" rIns="90000" tIns="46800" bIns="46800"/>
          <a:p>
            <a:pPr/>
            <a:r>
              <a:rPr b="0" lang="en-GB" sz="1400" spc="-1" strike="noStrike">
                <a:solidFill>
                  <a:srgbClr val="000000"/>
                </a:solidFill>
                <a:latin typeface="Arial"/>
                <a:ea typeface="DejaVu Sans"/>
              </a:rPr>
              <a:t>2</a:t>
            </a:r>
            <a:r>
              <a:rPr b="0" lang="en-GB" sz="1400" spc="-1" strike="noStrike">
                <a:solidFill>
                  <a:srgbClr val="000000"/>
                </a:solidFill>
                <a:latin typeface="Arial"/>
                <a:ea typeface="DejaVu Sans"/>
              </a:rPr>
              <a:t>1</a:t>
            </a:r>
            <a:r>
              <a:rPr b="0" lang="en-GB" sz="1400" spc="-1" strike="noStrike">
                <a:solidFill>
                  <a:srgbClr val="000000"/>
                </a:solidFill>
                <a:latin typeface="Arial"/>
                <a:ea typeface="DejaVu Sans"/>
              </a:rPr>
              <a:t>/</a:t>
            </a:r>
            <a:r>
              <a:rPr b="0" lang="en-GB" sz="1400" spc="-1" strike="noStrike">
                <a:solidFill>
                  <a:srgbClr val="000000"/>
                </a:solidFill>
                <a:latin typeface="Arial"/>
                <a:ea typeface="DejaVu Sans"/>
              </a:rPr>
              <a:t>0</a:t>
            </a:r>
            <a:r>
              <a:rPr b="0" lang="en-GB" sz="1400" spc="-1" strike="noStrike">
                <a:solidFill>
                  <a:srgbClr val="000000"/>
                </a:solidFill>
                <a:latin typeface="Arial"/>
                <a:ea typeface="DejaVu Sans"/>
              </a:rPr>
              <a:t>8</a:t>
            </a:r>
            <a:r>
              <a:rPr b="0" lang="en-GB" sz="1400" spc="-1" strike="noStrike">
                <a:solidFill>
                  <a:srgbClr val="000000"/>
                </a:solidFill>
                <a:latin typeface="Arial"/>
                <a:ea typeface="DejaVu Sans"/>
              </a:rPr>
              <a:t>/</a:t>
            </a:r>
            <a:r>
              <a:rPr b="0" lang="en-GB" sz="1400" spc="-1" strike="noStrike">
                <a:solidFill>
                  <a:srgbClr val="000000"/>
                </a:solidFill>
                <a:latin typeface="Arial"/>
                <a:ea typeface="DejaVu Sans"/>
              </a:rPr>
              <a:t>1</a:t>
            </a:r>
            <a:r>
              <a:rPr b="0" lang="en-GB" sz="1400" spc="-1" strike="noStrike">
                <a:solidFill>
                  <a:srgbClr val="000000"/>
                </a:solidFill>
                <a:latin typeface="Arial"/>
                <a:ea typeface="DejaVu Sans"/>
              </a:rPr>
              <a:t>8</a:t>
            </a:r>
            <a:endParaRPr b="0" lang="en-US" sz="1400" spc="-1" strike="noStrike">
              <a:solidFill>
                <a:srgbClr val="000000"/>
              </a:solidFill>
              <a:latin typeface="Arial"/>
            </a:endParaRPr>
          </a:p>
        </p:txBody>
      </p:sp>
      <p:sp>
        <p:nvSpPr>
          <p:cNvPr id="2" name="CustomShape 3"/>
          <p:cNvSpPr/>
          <p:nvPr/>
        </p:nvSpPr>
        <p:spPr>
          <a:xfrm>
            <a:off x="1979640" y="6400800"/>
            <a:ext cx="5040360" cy="341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 name="PlaceHolder 4"/>
          <p:cNvSpPr>
            <a:spLocks noGrp="1"/>
          </p:cNvSpPr>
          <p:nvPr>
            <p:ph type="sldNum"/>
          </p:nvPr>
        </p:nvSpPr>
        <p:spPr>
          <a:xfrm>
            <a:off x="7380360" y="6402240"/>
            <a:ext cx="1339920" cy="338400"/>
          </a:xfrm>
          <a:prstGeom prst="rect">
            <a:avLst/>
          </a:prstGeom>
        </p:spPr>
        <p:txBody>
          <a:bodyPr lIns="90000" rIns="90000" tIns="46800" bIns="46800"/>
          <a:p>
            <a:pPr algn="r"/>
            <a:fld id="{1F9D5B66-D4D9-4B1F-947A-61213995B9B0}" type="slidenum">
              <a:rPr b="0" lang="en-GB" sz="1400" spc="-1" strike="noStrike">
                <a:solidFill>
                  <a:srgbClr val="000000"/>
                </a:solidFill>
                <a:latin typeface="Arial"/>
                <a:ea typeface="DejaVu Sans"/>
              </a:rPr>
              <a:t>&lt;number&gt;</a:t>
            </a:fld>
            <a:endParaRPr b="0" lang="en-US" sz="1400" spc="-1" strike="noStrike">
              <a:solidFill>
                <a:srgbClr val="000000"/>
              </a:solidFill>
              <a:latin typeface="Arial"/>
            </a:endParaRPr>
          </a:p>
        </p:txBody>
      </p:sp>
      <p:sp>
        <p:nvSpPr>
          <p:cNvPr id="4" name="PlaceHolder 5"/>
          <p:cNvSpPr>
            <a:spLocks noGrp="1"/>
          </p:cNvSpPr>
          <p:nvPr>
            <p:ph type="title"/>
          </p:nvPr>
        </p:nvSpPr>
        <p:spPr>
          <a:xfrm>
            <a:off x="457200" y="274680"/>
            <a:ext cx="7299360" cy="503280"/>
          </a:xfrm>
          <a:prstGeom prst="rect">
            <a:avLst/>
          </a:prstGeom>
        </p:spPr>
        <p:txBody>
          <a:bodyPr lIns="90000" rIns="90000" tIns="46800" bIns="46800" anchor="ctr"/>
          <a:p>
            <a:pPr algn="ctr"/>
            <a:r>
              <a:rPr b="0" lang="en-US" sz="3600" spc="-1" strike="noStrike">
                <a:solidFill>
                  <a:srgbClr val="000000"/>
                </a:solidFill>
                <a:latin typeface="Arial"/>
              </a:rPr>
              <a:t>C</a:t>
            </a:r>
            <a:r>
              <a:rPr b="0" lang="en-US" sz="3600" spc="-1" strike="noStrike">
                <a:solidFill>
                  <a:srgbClr val="000000"/>
                </a:solidFill>
                <a:latin typeface="Arial"/>
              </a:rPr>
              <a:t>l</a:t>
            </a:r>
            <a:r>
              <a:rPr b="0" lang="en-US" sz="3600" spc="-1" strike="noStrike">
                <a:solidFill>
                  <a:srgbClr val="000000"/>
                </a:solidFill>
                <a:latin typeface="Arial"/>
              </a:rPr>
              <a:t>i</a:t>
            </a:r>
            <a:r>
              <a:rPr b="0" lang="en-US" sz="3600" spc="-1" strike="noStrike">
                <a:solidFill>
                  <a:srgbClr val="000000"/>
                </a:solidFill>
                <a:latin typeface="Arial"/>
              </a:rPr>
              <a:t>c</a:t>
            </a:r>
            <a:r>
              <a:rPr b="0" lang="en-US" sz="3600" spc="-1" strike="noStrike">
                <a:solidFill>
                  <a:srgbClr val="000000"/>
                </a:solidFill>
                <a:latin typeface="Arial"/>
              </a:rPr>
              <a:t>k</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o</a:t>
            </a:r>
            <a:r>
              <a:rPr b="0" lang="en-US" sz="3600" spc="-1" strike="noStrike">
                <a:solidFill>
                  <a:srgbClr val="000000"/>
                </a:solidFill>
                <a:latin typeface="Arial"/>
              </a:rPr>
              <a:t> </a:t>
            </a:r>
            <a:r>
              <a:rPr b="0" lang="en-US" sz="3600" spc="-1" strike="noStrike">
                <a:solidFill>
                  <a:srgbClr val="000000"/>
                </a:solidFill>
                <a:latin typeface="Arial"/>
              </a:rPr>
              <a:t>e</a:t>
            </a:r>
            <a:r>
              <a:rPr b="0" lang="en-US" sz="3600" spc="-1" strike="noStrike">
                <a:solidFill>
                  <a:srgbClr val="000000"/>
                </a:solidFill>
                <a:latin typeface="Arial"/>
              </a:rPr>
              <a:t>d</a:t>
            </a:r>
            <a:r>
              <a:rPr b="0" lang="en-US" sz="3600" spc="-1" strike="noStrike">
                <a:solidFill>
                  <a:srgbClr val="000000"/>
                </a:solidFill>
                <a:latin typeface="Arial"/>
              </a:rPr>
              <a:t>i</a:t>
            </a:r>
            <a:r>
              <a:rPr b="0" lang="en-US" sz="3600" spc="-1" strike="noStrike">
                <a:solidFill>
                  <a:srgbClr val="000000"/>
                </a:solidFill>
                <a:latin typeface="Arial"/>
              </a:rPr>
              <a:t>t</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h</a:t>
            </a:r>
            <a:r>
              <a:rPr b="0" lang="en-US" sz="3600" spc="-1" strike="noStrike">
                <a:solidFill>
                  <a:srgbClr val="000000"/>
                </a:solidFill>
                <a:latin typeface="Arial"/>
              </a:rPr>
              <a:t>e</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i</a:t>
            </a:r>
            <a:r>
              <a:rPr b="0" lang="en-US" sz="3600" spc="-1" strike="noStrike">
                <a:solidFill>
                  <a:srgbClr val="000000"/>
                </a:solidFill>
                <a:latin typeface="Arial"/>
              </a:rPr>
              <a:t>t</a:t>
            </a:r>
            <a:r>
              <a:rPr b="0" lang="en-US" sz="3600" spc="-1" strike="noStrike">
                <a:solidFill>
                  <a:srgbClr val="000000"/>
                </a:solidFill>
                <a:latin typeface="Arial"/>
              </a:rPr>
              <a:t>l</a:t>
            </a:r>
            <a:r>
              <a:rPr b="0" lang="en-US" sz="3600" spc="-1" strike="noStrike">
                <a:solidFill>
                  <a:srgbClr val="000000"/>
                </a:solidFill>
                <a:latin typeface="Arial"/>
              </a:rPr>
              <a:t>e</a:t>
            </a:r>
            <a:r>
              <a:rPr b="0" lang="en-US" sz="3600" spc="-1" strike="noStrike">
                <a:solidFill>
                  <a:srgbClr val="000000"/>
                </a:solidFill>
                <a:latin typeface="Arial"/>
              </a:rPr>
              <a:t> </a:t>
            </a:r>
            <a:r>
              <a:rPr b="0" lang="en-US" sz="3600" spc="-1" strike="noStrike">
                <a:solidFill>
                  <a:srgbClr val="000000"/>
                </a:solidFill>
                <a:latin typeface="Arial"/>
              </a:rPr>
              <a:t>t</a:t>
            </a:r>
            <a:r>
              <a:rPr b="0" lang="en-US" sz="3600" spc="-1" strike="noStrike">
                <a:solidFill>
                  <a:srgbClr val="000000"/>
                </a:solidFill>
                <a:latin typeface="Arial"/>
              </a:rPr>
              <a:t>e</a:t>
            </a:r>
            <a:r>
              <a:rPr b="0" lang="en-US" sz="3600" spc="-1" strike="noStrike">
                <a:solidFill>
                  <a:srgbClr val="000000"/>
                </a:solidFill>
                <a:latin typeface="Arial"/>
              </a:rPr>
              <a:t>x</a:t>
            </a:r>
            <a:r>
              <a:rPr b="0" lang="en-US" sz="3600" spc="-1" strike="noStrike">
                <a:solidFill>
                  <a:srgbClr val="000000"/>
                </a:solidFill>
                <a:latin typeface="Arial"/>
              </a:rPr>
              <a:t>t</a:t>
            </a:r>
            <a:r>
              <a:rPr b="0" lang="en-US" sz="3600" spc="-1" strike="noStrike">
                <a:solidFill>
                  <a:srgbClr val="000000"/>
                </a:solidFill>
                <a:latin typeface="Arial"/>
              </a:rPr>
              <a:t> </a:t>
            </a:r>
            <a:r>
              <a:rPr b="0" lang="en-US" sz="3600" spc="-1" strike="noStrike">
                <a:solidFill>
                  <a:srgbClr val="000000"/>
                </a:solidFill>
                <a:latin typeface="Arial"/>
              </a:rPr>
              <a:t>f</a:t>
            </a:r>
            <a:r>
              <a:rPr b="0" lang="en-US" sz="3600" spc="-1" strike="noStrike">
                <a:solidFill>
                  <a:srgbClr val="000000"/>
                </a:solidFill>
                <a:latin typeface="Arial"/>
              </a:rPr>
              <a:t>o</a:t>
            </a:r>
            <a:r>
              <a:rPr b="0" lang="en-US" sz="3600" spc="-1" strike="noStrike">
                <a:solidFill>
                  <a:srgbClr val="000000"/>
                </a:solidFill>
                <a:latin typeface="Arial"/>
              </a:rPr>
              <a:t>r</a:t>
            </a:r>
            <a:r>
              <a:rPr b="0" lang="en-US" sz="3600" spc="-1" strike="noStrike">
                <a:solidFill>
                  <a:srgbClr val="000000"/>
                </a:solidFill>
                <a:latin typeface="Arial"/>
              </a:rPr>
              <a:t>m</a:t>
            </a:r>
            <a:r>
              <a:rPr b="0" lang="en-US" sz="3600" spc="-1" strike="noStrike">
                <a:solidFill>
                  <a:srgbClr val="000000"/>
                </a:solidFill>
                <a:latin typeface="Arial"/>
              </a:rPr>
              <a:t>a</a:t>
            </a:r>
            <a:r>
              <a:rPr b="0" lang="en-US" sz="3600" spc="-1" strike="noStrike">
                <a:solidFill>
                  <a:srgbClr val="000000"/>
                </a:solidFill>
                <a:latin typeface="Arial"/>
              </a:rPr>
              <a:t>t</a:t>
            </a:r>
            <a:endParaRPr b="0" lang="en-US" sz="3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8160" cy="1141200"/>
          </a:xfrm>
          <a:prstGeom prst="rect">
            <a:avLst/>
          </a:prstGeom>
        </p:spPr>
        <p:txBody>
          <a:bodyPr lIns="90000" rIns="90000" tIns="46800" bIns="46800" anchor="ct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600200"/>
            <a:ext cx="8228160" cy="4524480"/>
          </a:xfrm>
          <a:prstGeom prst="rect">
            <a:avLst/>
          </a:prstGeom>
        </p:spPr>
        <p:txBody>
          <a:bodyPr lIns="90000" rIns="90000" tIns="46800" bIns="46800">
            <a:normAutofit/>
          </a:bodyPr>
          <a:p>
            <a:pPr marL="342720" indent="-342720">
              <a:spcBef>
                <a:spcPts val="799"/>
              </a:spcBef>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342720" indent="-342720">
              <a:spcBef>
                <a:spcPts val="799"/>
              </a:spcBef>
              <a:buClr>
                <a:srgbClr val="000000"/>
              </a:buClr>
              <a:buFont typeface="Times New Roman"/>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342720" indent="-342720">
              <a:spcBef>
                <a:spcPts val="799"/>
              </a:spcBef>
              <a:buClr>
                <a:srgbClr val="000000"/>
              </a:buClr>
              <a:buFont typeface="Times New Roman"/>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342720" indent="-342720">
              <a:spcBef>
                <a:spcPts val="799"/>
              </a:spcBef>
              <a:buClr>
                <a:srgbClr val="000000"/>
              </a:buClr>
              <a:buFont typeface="Times New Roman"/>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342720" indent="-342720">
              <a:spcBef>
                <a:spcPts val="799"/>
              </a:spcBef>
              <a:buClr>
                <a:srgbClr val="000000"/>
              </a:buClr>
              <a:buFont typeface="Times New Roman"/>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342720" indent="-342720">
              <a:spcBef>
                <a:spcPts val="799"/>
              </a:spcBef>
              <a:buClr>
                <a:srgbClr val="000000"/>
              </a:buClr>
              <a:buFont typeface="Times New Roman"/>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42720" indent="-342720">
              <a:spcBef>
                <a:spcPts val="799"/>
              </a:spcBef>
              <a:buClr>
                <a:srgbClr val="000000"/>
              </a:buClr>
              <a:buFont typeface="Times New Roman"/>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43" name="PlaceHolder 3"/>
          <p:cNvSpPr>
            <a:spLocks noGrp="1"/>
          </p:cNvSpPr>
          <p:nvPr>
            <p:ph type="dt"/>
          </p:nvPr>
        </p:nvSpPr>
        <p:spPr>
          <a:xfrm>
            <a:off x="457200" y="6245280"/>
            <a:ext cx="2131920" cy="474480"/>
          </a:xfrm>
          <a:prstGeom prst="rect">
            <a:avLst/>
          </a:prstGeom>
        </p:spPr>
        <p:txBody>
          <a:bodyPr lIns="90000" rIns="90000" tIns="46800" bIns="46800"/>
          <a:p>
            <a:pPr/>
            <a:r>
              <a:rPr b="0" lang="en-GB" sz="1400" spc="-1" strike="noStrike">
                <a:solidFill>
                  <a:srgbClr val="000000"/>
                </a:solidFill>
                <a:latin typeface="Arial"/>
                <a:ea typeface="Arial"/>
              </a:rPr>
              <a:t>21/08/18</a:t>
            </a:r>
            <a:endParaRPr b="0" lang="en-US" sz="1400" spc="-1" strike="noStrike">
              <a:solidFill>
                <a:srgbClr val="000000"/>
              </a:solidFill>
              <a:latin typeface="Arial"/>
            </a:endParaRPr>
          </a:p>
        </p:txBody>
      </p:sp>
      <p:sp>
        <p:nvSpPr>
          <p:cNvPr id="44" name="CustomShape 4"/>
          <p:cNvSpPr/>
          <p:nvPr/>
        </p:nvSpPr>
        <p:spPr>
          <a:xfrm>
            <a:off x="3124080" y="6245280"/>
            <a:ext cx="2895840" cy="47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5" name="PlaceHolder 5"/>
          <p:cNvSpPr>
            <a:spLocks noGrp="1"/>
          </p:cNvSpPr>
          <p:nvPr>
            <p:ph type="sldNum"/>
          </p:nvPr>
        </p:nvSpPr>
        <p:spPr>
          <a:xfrm>
            <a:off x="6552720" y="6245280"/>
            <a:ext cx="2132280" cy="474480"/>
          </a:xfrm>
          <a:prstGeom prst="rect">
            <a:avLst/>
          </a:prstGeom>
        </p:spPr>
        <p:txBody>
          <a:bodyPr lIns="90000" rIns="90000" tIns="46800" bIns="46800"/>
          <a:p>
            <a:pPr algn="r"/>
            <a:fld id="{5E0EBE8D-49AC-4BF6-8B2E-6DEA2CE7CE7B}" type="slidenum">
              <a:rPr b="0" lang="en-US" sz="1400" spc="-1" strike="noStrike">
                <a:solidFill>
                  <a:srgbClr val="000000"/>
                </a:solidFill>
                <a:latin typeface="Arial"/>
                <a:ea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8160" cy="1141200"/>
          </a:xfrm>
          <a:prstGeom prst="rect">
            <a:avLst/>
          </a:prstGeom>
        </p:spPr>
        <p:txBody>
          <a:bodyPr lIns="90000" rIns="90000" tIns="46800" bIns="46800" anchor="ct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3" name="PlaceHolder 2"/>
          <p:cNvSpPr>
            <a:spLocks noGrp="1"/>
          </p:cNvSpPr>
          <p:nvPr>
            <p:ph type="body"/>
          </p:nvPr>
        </p:nvSpPr>
        <p:spPr>
          <a:xfrm>
            <a:off x="457200" y="1600200"/>
            <a:ext cx="8228160" cy="4524480"/>
          </a:xfrm>
          <a:prstGeom prst="rect">
            <a:avLst/>
          </a:prstGeom>
        </p:spPr>
        <p:txBody>
          <a:bodyPr lIns="90000" rIns="90000" tIns="46800" bIns="46800">
            <a:normAutofit/>
          </a:bodyPr>
          <a:p>
            <a:pPr marL="342720" indent="-342720">
              <a:spcBef>
                <a:spcPts val="799"/>
              </a:spcBef>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342720" indent="-342720">
              <a:spcBef>
                <a:spcPts val="799"/>
              </a:spcBef>
              <a:buClr>
                <a:srgbClr val="000000"/>
              </a:buClr>
              <a:buFont typeface="Times New Roman"/>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342720" indent="-342720">
              <a:spcBef>
                <a:spcPts val="799"/>
              </a:spcBef>
              <a:buClr>
                <a:srgbClr val="000000"/>
              </a:buClr>
              <a:buFont typeface="Times New Roman"/>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342720" indent="-342720">
              <a:spcBef>
                <a:spcPts val="799"/>
              </a:spcBef>
              <a:buClr>
                <a:srgbClr val="000000"/>
              </a:buClr>
              <a:buFont typeface="Times New Roman"/>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342720" indent="-342720">
              <a:spcBef>
                <a:spcPts val="799"/>
              </a:spcBef>
              <a:buClr>
                <a:srgbClr val="000000"/>
              </a:buClr>
              <a:buFont typeface="Times New Roman"/>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342720" indent="-342720">
              <a:spcBef>
                <a:spcPts val="799"/>
              </a:spcBef>
              <a:buClr>
                <a:srgbClr val="000000"/>
              </a:buClr>
              <a:buFont typeface="Times New Roman"/>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42720" indent="-342720">
              <a:spcBef>
                <a:spcPts val="799"/>
              </a:spcBef>
              <a:buClr>
                <a:srgbClr val="000000"/>
              </a:buClr>
              <a:buFont typeface="Times New Roman"/>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84" name="PlaceHolder 3"/>
          <p:cNvSpPr>
            <a:spLocks noGrp="1"/>
          </p:cNvSpPr>
          <p:nvPr>
            <p:ph type="dt"/>
          </p:nvPr>
        </p:nvSpPr>
        <p:spPr>
          <a:xfrm>
            <a:off x="457200" y="6245280"/>
            <a:ext cx="2131920" cy="474480"/>
          </a:xfrm>
          <a:prstGeom prst="rect">
            <a:avLst/>
          </a:prstGeom>
        </p:spPr>
        <p:txBody>
          <a:bodyPr lIns="90000" rIns="90000" tIns="46800" bIns="46800"/>
          <a:p>
            <a:pPr/>
            <a:r>
              <a:rPr b="0" lang="en-GB" sz="1400" spc="-1" strike="noStrike">
                <a:solidFill>
                  <a:srgbClr val="000000"/>
                </a:solidFill>
                <a:latin typeface="Arial"/>
                <a:ea typeface="Arial"/>
              </a:rPr>
              <a:t>21/08/18</a:t>
            </a:r>
            <a:endParaRPr b="0" lang="en-US" sz="1400" spc="-1" strike="noStrike">
              <a:solidFill>
                <a:srgbClr val="000000"/>
              </a:solidFill>
              <a:latin typeface="Arial"/>
            </a:endParaRPr>
          </a:p>
        </p:txBody>
      </p:sp>
      <p:sp>
        <p:nvSpPr>
          <p:cNvPr id="85" name="CustomShape 4"/>
          <p:cNvSpPr/>
          <p:nvPr/>
        </p:nvSpPr>
        <p:spPr>
          <a:xfrm>
            <a:off x="3124080" y="6245280"/>
            <a:ext cx="2895840" cy="47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6" name="PlaceHolder 5"/>
          <p:cNvSpPr>
            <a:spLocks noGrp="1"/>
          </p:cNvSpPr>
          <p:nvPr>
            <p:ph type="sldNum"/>
          </p:nvPr>
        </p:nvSpPr>
        <p:spPr>
          <a:xfrm>
            <a:off x="6552720" y="6245280"/>
            <a:ext cx="2132280" cy="474480"/>
          </a:xfrm>
          <a:prstGeom prst="rect">
            <a:avLst/>
          </a:prstGeom>
        </p:spPr>
        <p:txBody>
          <a:bodyPr lIns="90000" rIns="90000" tIns="46800" bIns="46800"/>
          <a:p>
            <a:pPr algn="r"/>
            <a:fld id="{2AE3DBF0-9AF0-4541-823E-42FAB2173A8F}" type="slidenum">
              <a:rPr b="0" lang="en-US" sz="1400" spc="-1" strike="noStrike">
                <a:solidFill>
                  <a:srgbClr val="000000"/>
                </a:solidFill>
                <a:latin typeface="Arial"/>
                <a:ea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1.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1"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PC Components</a:t>
            </a:r>
            <a:endParaRPr b="0" lang="en-US" sz="3200" spc="-1" strike="noStrike">
              <a:solidFill>
                <a:srgbClr val="000000"/>
              </a:solidFill>
              <a:latin typeface="Arial"/>
            </a:endParaRPr>
          </a:p>
        </p:txBody>
      </p:sp>
      <p:sp>
        <p:nvSpPr>
          <p:cNvPr id="132" name="CustomShape 2"/>
          <p:cNvSpPr/>
          <p:nvPr/>
        </p:nvSpPr>
        <p:spPr>
          <a:xfrm>
            <a:off x="714240" y="1143000"/>
            <a:ext cx="7371000" cy="3964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Computer system </a:t>
            </a:r>
            <a:r>
              <a:rPr b="0" lang="en-IE" sz="2400" spc="-1" strike="noStrike">
                <a:solidFill>
                  <a:srgbClr val="000000"/>
                </a:solidFill>
                <a:latin typeface="Arial"/>
              </a:rPr>
              <a:t> -  collection of electronic and mechanical devices operating as a unit. The main parts are:</a:t>
            </a:r>
            <a:endParaRPr b="0" lang="en-US" sz="2400" spc="-1" strike="noStrike">
              <a:solidFill>
                <a:srgbClr val="000000"/>
              </a:solidFill>
              <a:latin typeface="Arial"/>
            </a:endParaRPr>
          </a:p>
          <a:p>
            <a:pPr/>
            <a:endParaRPr b="0" lang="en-US" sz="2400" spc="-1" strike="noStrike">
              <a:solidFill>
                <a:srgbClr val="000000"/>
              </a:solidFill>
              <a:latin typeface="Arial"/>
            </a:endParaRPr>
          </a:p>
          <a:p>
            <a:pPr lvl="1" marL="914400" indent="-457200">
              <a:lnSpc>
                <a:spcPct val="100000"/>
              </a:lnSpc>
              <a:buClr>
                <a:srgbClr val="000000"/>
              </a:buClr>
              <a:buFont typeface="Arial"/>
              <a:buAutoNum type="arabicPeriod"/>
            </a:pPr>
            <a:r>
              <a:rPr b="0" lang="en-IE" sz="2400" spc="-1" strike="noStrike">
                <a:solidFill>
                  <a:srgbClr val="000000"/>
                </a:solidFill>
                <a:latin typeface="Arial"/>
                <a:ea typeface="Droid Sans Fallback"/>
              </a:rPr>
              <a:t>System unit</a:t>
            </a:r>
            <a:endParaRPr b="0" lang="en-US" sz="2400" spc="-1" strike="noStrike">
              <a:solidFill>
                <a:srgbClr val="000000"/>
              </a:solidFill>
              <a:latin typeface="Arial"/>
            </a:endParaRPr>
          </a:p>
          <a:p>
            <a:pPr lvl="1" marL="914400" indent="-457200">
              <a:lnSpc>
                <a:spcPct val="100000"/>
              </a:lnSpc>
              <a:buClr>
                <a:srgbClr val="000000"/>
              </a:buClr>
              <a:buFont typeface="Arial"/>
              <a:buAutoNum type="arabicPeriod"/>
            </a:pPr>
            <a:r>
              <a:rPr b="0" lang="en-IE" sz="2400" spc="-1" strike="noStrike">
                <a:solidFill>
                  <a:srgbClr val="000000"/>
                </a:solidFill>
                <a:latin typeface="Arial"/>
                <a:ea typeface="Droid Sans Fallback"/>
              </a:rPr>
              <a:t>Monitor</a:t>
            </a:r>
            <a:endParaRPr b="0" lang="en-US" sz="2400" spc="-1" strike="noStrike">
              <a:solidFill>
                <a:srgbClr val="000000"/>
              </a:solidFill>
              <a:latin typeface="Arial"/>
            </a:endParaRPr>
          </a:p>
          <a:p>
            <a:pPr lvl="1" marL="914400" indent="-457200">
              <a:lnSpc>
                <a:spcPct val="100000"/>
              </a:lnSpc>
              <a:buClr>
                <a:srgbClr val="000000"/>
              </a:buClr>
              <a:buFont typeface="Arial"/>
              <a:buAutoNum type="arabicPeriod"/>
            </a:pPr>
            <a:r>
              <a:rPr b="0" lang="en-IE" sz="2400" spc="-1" strike="noStrike">
                <a:solidFill>
                  <a:srgbClr val="000000"/>
                </a:solidFill>
                <a:latin typeface="Arial"/>
                <a:ea typeface="Droid Sans Fallback"/>
              </a:rPr>
              <a:t>Keyboard</a:t>
            </a:r>
            <a:endParaRPr b="0" lang="en-US" sz="2400" spc="-1" strike="noStrike">
              <a:solidFill>
                <a:srgbClr val="000000"/>
              </a:solidFill>
              <a:latin typeface="Arial"/>
            </a:endParaRPr>
          </a:p>
          <a:p>
            <a:pPr lvl="1" marL="914400" indent="-457200">
              <a:lnSpc>
                <a:spcPct val="100000"/>
              </a:lnSpc>
              <a:buClr>
                <a:srgbClr val="000000"/>
              </a:buClr>
              <a:buFont typeface="Arial"/>
              <a:buAutoNum type="arabicPeriod"/>
            </a:pPr>
            <a:r>
              <a:rPr b="0" lang="en-IE" sz="2400" spc="-1" strike="noStrike">
                <a:solidFill>
                  <a:srgbClr val="000000"/>
                </a:solidFill>
                <a:latin typeface="Arial"/>
                <a:ea typeface="Droid Sans Fallback"/>
              </a:rPr>
              <a:t>Mouse</a:t>
            </a:r>
            <a:endParaRPr b="0" lang="en-US" sz="2400" spc="-1" strike="noStrike">
              <a:solidFill>
                <a:srgbClr val="000000"/>
              </a:solidFill>
              <a:latin typeface="Arial"/>
            </a:endParaRPr>
          </a:p>
          <a:p>
            <a:pPr lvl="1" marL="914400" indent="-457200">
              <a:lnSpc>
                <a:spcPct val="100000"/>
              </a:lnSpc>
              <a:buClr>
                <a:srgbClr val="000000"/>
              </a:buClr>
              <a:buFont typeface="Arial"/>
              <a:buAutoNum type="arabicPeriod"/>
            </a:pPr>
            <a:r>
              <a:rPr b="0" lang="en-IE" sz="2400" spc="-1" strike="noStrike">
                <a:solidFill>
                  <a:srgbClr val="000000"/>
                </a:solidFill>
                <a:latin typeface="Arial"/>
                <a:ea typeface="Droid Sans Fallback"/>
              </a:rPr>
              <a:t>Speakers</a:t>
            </a:r>
            <a:endParaRPr b="0" lang="en-US" sz="2400" spc="-1" strike="noStrike">
              <a:solidFill>
                <a:srgbClr val="000000"/>
              </a:solidFill>
              <a:latin typeface="Arial"/>
            </a:endParaRPr>
          </a:p>
          <a:p>
            <a:pPr/>
            <a:endParaRPr b="0" lang="en-US" sz="2400" spc="-1" strike="noStrike">
              <a:solidFill>
                <a:srgbClr val="000000"/>
              </a:solidFill>
              <a:latin typeface="Arial"/>
            </a:endParaRPr>
          </a:p>
          <a:p>
            <a:pPr/>
            <a:endParaRPr b="0" lang="en-US" sz="2400" spc="-1" strike="noStrike">
              <a:solidFill>
                <a:srgbClr val="000000"/>
              </a:solidFill>
              <a:latin typeface="Arial"/>
            </a:endParaRPr>
          </a:p>
        </p:txBody>
      </p:sp>
      <p:grpSp>
        <p:nvGrpSpPr>
          <p:cNvPr id="133" name="Group 3"/>
          <p:cNvGrpSpPr/>
          <p:nvPr/>
        </p:nvGrpSpPr>
        <p:grpSpPr>
          <a:xfrm>
            <a:off x="2143080" y="4500720"/>
            <a:ext cx="4998960" cy="2212920"/>
            <a:chOff x="2143080" y="4500720"/>
            <a:chExt cx="4998960" cy="2212920"/>
          </a:xfrm>
        </p:grpSpPr>
        <p:pic>
          <p:nvPicPr>
            <p:cNvPr id="134" name="" descr=""/>
            <p:cNvPicPr/>
            <p:nvPr/>
          </p:nvPicPr>
          <p:blipFill>
            <a:blip r:embed="rId2"/>
            <a:stretch/>
          </p:blipFill>
          <p:spPr>
            <a:xfrm>
              <a:off x="2413080" y="4503600"/>
              <a:ext cx="4728960" cy="2210040"/>
            </a:xfrm>
            <a:prstGeom prst="rect">
              <a:avLst/>
            </a:prstGeom>
            <a:ln>
              <a:noFill/>
            </a:ln>
          </p:spPr>
        </p:pic>
        <p:grpSp>
          <p:nvGrpSpPr>
            <p:cNvPr id="135" name="Group 4"/>
            <p:cNvGrpSpPr/>
            <p:nvPr/>
          </p:nvGrpSpPr>
          <p:grpSpPr>
            <a:xfrm>
              <a:off x="2765520" y="4500720"/>
              <a:ext cx="268200" cy="247320"/>
              <a:chOff x="2765520" y="4500720"/>
              <a:chExt cx="268200" cy="247320"/>
            </a:xfrm>
          </p:grpSpPr>
          <p:sp>
            <p:nvSpPr>
              <p:cNvPr id="136" name="CustomShape 5"/>
              <p:cNvSpPr/>
              <p:nvPr/>
            </p:nvSpPr>
            <p:spPr>
              <a:xfrm>
                <a:off x="2765520" y="4500720"/>
                <a:ext cx="268200" cy="247320"/>
              </a:xfrm>
              <a:prstGeom prst="ellipse">
                <a:avLst/>
              </a:prstGeom>
              <a:noFill/>
              <a:ln w="12600">
                <a:solidFill>
                  <a:srgbClr val="cc0000"/>
                </a:solidFill>
                <a:miter/>
              </a:ln>
            </p:spPr>
            <p:style>
              <a:lnRef idx="0"/>
              <a:fillRef idx="0"/>
              <a:effectRef idx="0"/>
              <a:fontRef idx="minor"/>
            </p:style>
          </p:sp>
          <p:sp>
            <p:nvSpPr>
              <p:cNvPr id="137" name="CustomShape 6"/>
              <p:cNvSpPr/>
              <p:nvPr/>
            </p:nvSpPr>
            <p:spPr>
              <a:xfrm>
                <a:off x="2841480" y="4552920"/>
                <a:ext cx="106560" cy="122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lnSpc>
                    <a:spcPct val="100000"/>
                  </a:lnSpc>
                </a:pPr>
                <a:r>
                  <a:rPr b="1" lang="en-IE" sz="1200" spc="-1" strike="noStrike">
                    <a:solidFill>
                      <a:srgbClr val="000000"/>
                    </a:solidFill>
                    <a:latin typeface="Times New Roman"/>
                  </a:rPr>
                  <a:t>2</a:t>
                </a:r>
                <a:endParaRPr b="0" lang="en-US" sz="1200" spc="-1" strike="noStrike">
                  <a:solidFill>
                    <a:srgbClr val="000000"/>
                  </a:solidFill>
                  <a:latin typeface="Arial"/>
                </a:endParaRPr>
              </a:p>
            </p:txBody>
          </p:sp>
        </p:grpSp>
        <p:grpSp>
          <p:nvGrpSpPr>
            <p:cNvPr id="138" name="Group 7"/>
            <p:cNvGrpSpPr/>
            <p:nvPr/>
          </p:nvGrpSpPr>
          <p:grpSpPr>
            <a:xfrm>
              <a:off x="2219400" y="6381720"/>
              <a:ext cx="268200" cy="247680"/>
              <a:chOff x="2219400" y="6381720"/>
              <a:chExt cx="268200" cy="247680"/>
            </a:xfrm>
          </p:grpSpPr>
          <p:sp>
            <p:nvSpPr>
              <p:cNvPr id="139" name="CustomShape 8"/>
              <p:cNvSpPr/>
              <p:nvPr/>
            </p:nvSpPr>
            <p:spPr>
              <a:xfrm>
                <a:off x="2219400" y="6381720"/>
                <a:ext cx="268200" cy="247680"/>
              </a:xfrm>
              <a:prstGeom prst="ellipse">
                <a:avLst/>
              </a:prstGeom>
              <a:noFill/>
              <a:ln w="12600">
                <a:solidFill>
                  <a:srgbClr val="cc0000"/>
                </a:solidFill>
                <a:miter/>
              </a:ln>
            </p:spPr>
            <p:style>
              <a:lnRef idx="0"/>
              <a:fillRef idx="0"/>
              <a:effectRef idx="0"/>
              <a:fontRef idx="minor"/>
            </p:style>
          </p:sp>
          <p:sp>
            <p:nvSpPr>
              <p:cNvPr id="140" name="CustomShape 9"/>
              <p:cNvSpPr/>
              <p:nvPr/>
            </p:nvSpPr>
            <p:spPr>
              <a:xfrm>
                <a:off x="2295360" y="6434280"/>
                <a:ext cx="106560" cy="122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lnSpc>
                    <a:spcPct val="100000"/>
                  </a:lnSpc>
                </a:pPr>
                <a:r>
                  <a:rPr b="1" lang="en-IE" sz="1200" spc="-1" strike="noStrike">
                    <a:solidFill>
                      <a:srgbClr val="000000"/>
                    </a:solidFill>
                    <a:latin typeface="Times New Roman"/>
                  </a:rPr>
                  <a:t>3</a:t>
                </a:r>
                <a:endParaRPr b="0" lang="en-US" sz="1200" spc="-1" strike="noStrike">
                  <a:solidFill>
                    <a:srgbClr val="000000"/>
                  </a:solidFill>
                  <a:latin typeface="Arial"/>
                </a:endParaRPr>
              </a:p>
            </p:txBody>
          </p:sp>
        </p:grpSp>
        <p:grpSp>
          <p:nvGrpSpPr>
            <p:cNvPr id="141" name="Group 10"/>
            <p:cNvGrpSpPr/>
            <p:nvPr/>
          </p:nvGrpSpPr>
          <p:grpSpPr>
            <a:xfrm>
              <a:off x="6638760" y="6440400"/>
              <a:ext cx="268560" cy="247680"/>
              <a:chOff x="6638760" y="6440400"/>
              <a:chExt cx="268560" cy="247680"/>
            </a:xfrm>
          </p:grpSpPr>
          <p:sp>
            <p:nvSpPr>
              <p:cNvPr id="142" name="CustomShape 11"/>
              <p:cNvSpPr/>
              <p:nvPr/>
            </p:nvSpPr>
            <p:spPr>
              <a:xfrm>
                <a:off x="6638760" y="6440400"/>
                <a:ext cx="268560" cy="247680"/>
              </a:xfrm>
              <a:prstGeom prst="ellipse">
                <a:avLst/>
              </a:prstGeom>
              <a:noFill/>
              <a:ln w="12600">
                <a:solidFill>
                  <a:srgbClr val="cc0000"/>
                </a:solidFill>
                <a:miter/>
              </a:ln>
            </p:spPr>
            <p:style>
              <a:lnRef idx="0"/>
              <a:fillRef idx="0"/>
              <a:effectRef idx="0"/>
              <a:fontRef idx="minor"/>
            </p:style>
          </p:sp>
          <p:sp>
            <p:nvSpPr>
              <p:cNvPr id="143" name="CustomShape 12"/>
              <p:cNvSpPr/>
              <p:nvPr/>
            </p:nvSpPr>
            <p:spPr>
              <a:xfrm>
                <a:off x="6715080" y="6492960"/>
                <a:ext cx="106560" cy="122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lnSpc>
                    <a:spcPct val="100000"/>
                  </a:lnSpc>
                </a:pPr>
                <a:r>
                  <a:rPr b="1" lang="en-IE" sz="1000" spc="-1" strike="noStrike">
                    <a:solidFill>
                      <a:srgbClr val="000000"/>
                    </a:solidFill>
                    <a:latin typeface="Times New Roman"/>
                  </a:rPr>
                  <a:t>4</a:t>
                </a:r>
                <a:endParaRPr b="0" lang="en-US" sz="1000" spc="-1" strike="noStrike">
                  <a:solidFill>
                    <a:srgbClr val="000000"/>
                  </a:solidFill>
                  <a:latin typeface="Arial"/>
                </a:endParaRPr>
              </a:p>
            </p:txBody>
          </p:sp>
        </p:grpSp>
        <p:grpSp>
          <p:nvGrpSpPr>
            <p:cNvPr id="144" name="Group 13"/>
            <p:cNvGrpSpPr/>
            <p:nvPr/>
          </p:nvGrpSpPr>
          <p:grpSpPr>
            <a:xfrm>
              <a:off x="2143080" y="4881600"/>
              <a:ext cx="268200" cy="247680"/>
              <a:chOff x="2143080" y="4881600"/>
              <a:chExt cx="268200" cy="247680"/>
            </a:xfrm>
          </p:grpSpPr>
          <p:sp>
            <p:nvSpPr>
              <p:cNvPr id="145" name="CustomShape 14"/>
              <p:cNvSpPr/>
              <p:nvPr/>
            </p:nvSpPr>
            <p:spPr>
              <a:xfrm>
                <a:off x="2143080" y="4881600"/>
                <a:ext cx="268200" cy="247680"/>
              </a:xfrm>
              <a:prstGeom prst="ellipse">
                <a:avLst/>
              </a:prstGeom>
              <a:noFill/>
              <a:ln w="12600">
                <a:solidFill>
                  <a:srgbClr val="cc0000"/>
                </a:solidFill>
                <a:miter/>
              </a:ln>
            </p:spPr>
            <p:style>
              <a:lnRef idx="0"/>
              <a:fillRef idx="0"/>
              <a:effectRef idx="0"/>
              <a:fontRef idx="minor"/>
            </p:style>
          </p:sp>
          <p:sp>
            <p:nvSpPr>
              <p:cNvPr id="146" name="CustomShape 15"/>
              <p:cNvSpPr/>
              <p:nvPr/>
            </p:nvSpPr>
            <p:spPr>
              <a:xfrm>
                <a:off x="2219400" y="4935600"/>
                <a:ext cx="106200" cy="122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lnSpc>
                    <a:spcPct val="100000"/>
                  </a:lnSpc>
                </a:pPr>
                <a:r>
                  <a:rPr b="1" lang="en-IE" sz="1000" spc="-1" strike="noStrike">
                    <a:solidFill>
                      <a:srgbClr val="000000"/>
                    </a:solidFill>
                    <a:latin typeface="Times New Roman"/>
                  </a:rPr>
                  <a:t>5</a:t>
                </a:r>
                <a:endParaRPr b="0" lang="en-US" sz="1000" spc="-1" strike="noStrike">
                  <a:solidFill>
                    <a:srgbClr val="000000"/>
                  </a:solidFill>
                  <a:latin typeface="Arial"/>
                </a:endParaRPr>
              </a:p>
            </p:txBody>
          </p:sp>
        </p:grpSp>
        <p:grpSp>
          <p:nvGrpSpPr>
            <p:cNvPr id="147" name="Group 16"/>
            <p:cNvGrpSpPr/>
            <p:nvPr/>
          </p:nvGrpSpPr>
          <p:grpSpPr>
            <a:xfrm>
              <a:off x="5886000" y="4530600"/>
              <a:ext cx="1036800" cy="439920"/>
              <a:chOff x="5886000" y="4530600"/>
              <a:chExt cx="1036800" cy="439920"/>
            </a:xfrm>
          </p:grpSpPr>
          <p:sp>
            <p:nvSpPr>
              <p:cNvPr id="148" name="Line 17"/>
              <p:cNvSpPr/>
              <p:nvPr/>
            </p:nvSpPr>
            <p:spPr>
              <a:xfrm flipH="1">
                <a:off x="5886000" y="4687920"/>
                <a:ext cx="772920" cy="282600"/>
              </a:xfrm>
              <a:prstGeom prst="line">
                <a:avLst/>
              </a:prstGeom>
              <a:ln w="12600">
                <a:solidFill>
                  <a:srgbClr val="cc0000"/>
                </a:solidFill>
                <a:miter/>
                <a:tailEnd len="med" type="oval" w="med"/>
              </a:ln>
            </p:spPr>
            <p:style>
              <a:lnRef idx="0"/>
              <a:fillRef idx="0"/>
              <a:effectRef idx="0"/>
              <a:fontRef idx="minor"/>
            </p:style>
          </p:sp>
          <p:grpSp>
            <p:nvGrpSpPr>
              <p:cNvPr id="149" name="Group 18"/>
              <p:cNvGrpSpPr/>
              <p:nvPr/>
            </p:nvGrpSpPr>
            <p:grpSpPr>
              <a:xfrm>
                <a:off x="6654600" y="4530600"/>
                <a:ext cx="268200" cy="247680"/>
                <a:chOff x="6654600" y="4530600"/>
                <a:chExt cx="268200" cy="247680"/>
              </a:xfrm>
            </p:grpSpPr>
            <p:sp>
              <p:nvSpPr>
                <p:cNvPr id="150" name="CustomShape 19"/>
                <p:cNvSpPr/>
                <p:nvPr/>
              </p:nvSpPr>
              <p:spPr>
                <a:xfrm>
                  <a:off x="6654600" y="4530600"/>
                  <a:ext cx="268200" cy="247680"/>
                </a:xfrm>
                <a:prstGeom prst="ellipse">
                  <a:avLst/>
                </a:prstGeom>
                <a:noFill/>
                <a:ln w="12600">
                  <a:solidFill>
                    <a:srgbClr val="cc0000"/>
                  </a:solidFill>
                  <a:miter/>
                </a:ln>
              </p:spPr>
              <p:style>
                <a:lnRef idx="0"/>
                <a:fillRef idx="0"/>
                <a:effectRef idx="0"/>
                <a:fontRef idx="minor"/>
              </p:style>
            </p:sp>
            <p:sp>
              <p:nvSpPr>
                <p:cNvPr id="151" name="CustomShape 20"/>
                <p:cNvSpPr/>
                <p:nvPr/>
              </p:nvSpPr>
              <p:spPr>
                <a:xfrm>
                  <a:off x="6730920" y="4583160"/>
                  <a:ext cx="106200" cy="122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lgn="ctr">
                    <a:lnSpc>
                      <a:spcPct val="100000"/>
                    </a:lnSpc>
                  </a:pPr>
                  <a:r>
                    <a:rPr b="1" lang="en-IE" sz="1000" spc="-1" strike="noStrike">
                      <a:solidFill>
                        <a:srgbClr val="000000"/>
                      </a:solidFill>
                      <a:latin typeface="Times New Roman"/>
                    </a:rPr>
                    <a:t>1</a:t>
                  </a:r>
                  <a:endParaRPr b="0" lang="en-US" sz="1000" spc="-1" strike="noStrike">
                    <a:solidFill>
                      <a:srgbClr val="000000"/>
                    </a:solidFill>
                    <a:latin typeface="Arial"/>
                  </a:endParaRPr>
                </a:p>
              </p:txBody>
            </p:sp>
          </p:grpSp>
        </p:grpSp>
        <p:sp>
          <p:nvSpPr>
            <p:cNvPr id="152" name="Line 21"/>
            <p:cNvSpPr/>
            <p:nvPr/>
          </p:nvSpPr>
          <p:spPr>
            <a:xfrm flipH="1" flipV="1">
              <a:off x="6307200" y="6378480"/>
              <a:ext cx="339840" cy="136800"/>
            </a:xfrm>
            <a:prstGeom prst="line">
              <a:avLst/>
            </a:prstGeom>
            <a:ln w="12600">
              <a:solidFill>
                <a:srgbClr val="cc0000"/>
              </a:solidFill>
              <a:miter/>
              <a:tailEnd len="med" type="oval" w="med"/>
            </a:ln>
          </p:spPr>
          <p:style>
            <a:lnRef idx="0"/>
            <a:fillRef idx="0"/>
            <a:effectRef idx="0"/>
            <a:fontRef idx="minor"/>
          </p:style>
        </p:sp>
        <p:sp>
          <p:nvSpPr>
            <p:cNvPr id="153" name="Line 22"/>
            <p:cNvSpPr/>
            <p:nvPr/>
          </p:nvSpPr>
          <p:spPr>
            <a:xfrm>
              <a:off x="2486160" y="6526080"/>
              <a:ext cx="884160" cy="44640"/>
            </a:xfrm>
            <a:prstGeom prst="line">
              <a:avLst/>
            </a:prstGeom>
            <a:ln w="12600">
              <a:solidFill>
                <a:srgbClr val="cc0000"/>
              </a:solidFill>
              <a:miter/>
              <a:tailEnd len="med" type="oval" w="med"/>
            </a:ln>
          </p:spPr>
          <p:style>
            <a:lnRef idx="0"/>
            <a:fillRef idx="0"/>
            <a:effectRef idx="0"/>
            <a:fontRef idx="minor"/>
          </p:style>
        </p:sp>
        <p:sp>
          <p:nvSpPr>
            <p:cNvPr id="154" name="Line 23"/>
            <p:cNvSpPr/>
            <p:nvPr/>
          </p:nvSpPr>
          <p:spPr>
            <a:xfrm>
              <a:off x="2371680" y="5081760"/>
              <a:ext cx="541440" cy="433080"/>
            </a:xfrm>
            <a:prstGeom prst="line">
              <a:avLst/>
            </a:prstGeom>
            <a:ln w="12600">
              <a:solidFill>
                <a:srgbClr val="cc0000"/>
              </a:solidFill>
              <a:miter/>
              <a:tailEnd len="med" type="oval" w="med"/>
            </a:ln>
          </p:spPr>
          <p:style>
            <a:lnRef idx="0"/>
            <a:fillRef idx="0"/>
            <a:effectRef idx="0"/>
            <a:fontRef idx="minor"/>
          </p:style>
        </p:sp>
        <p:sp>
          <p:nvSpPr>
            <p:cNvPr id="155" name="Line 24"/>
            <p:cNvSpPr/>
            <p:nvPr/>
          </p:nvSpPr>
          <p:spPr>
            <a:xfrm>
              <a:off x="3025800" y="4665600"/>
              <a:ext cx="817560" cy="304920"/>
            </a:xfrm>
            <a:prstGeom prst="line">
              <a:avLst/>
            </a:prstGeom>
            <a:ln w="12600">
              <a:solidFill>
                <a:srgbClr val="cc0000"/>
              </a:solidFill>
              <a:miter/>
              <a:tailEnd len="med" type="oval" w="med"/>
            </a:ln>
          </p:spPr>
          <p:style>
            <a:lnRef idx="0"/>
            <a:fillRef idx="0"/>
            <a:effectRef idx="0"/>
            <a:fontRef idx="minor"/>
          </p:style>
        </p:sp>
      </p:grpSp>
      <p:sp>
        <p:nvSpPr>
          <p:cNvPr id="156" name="CustomShape 25"/>
          <p:cNvSpPr/>
          <p:nvPr/>
        </p:nvSpPr>
        <p:spPr>
          <a:xfrm>
            <a:off x="395280" y="2133720"/>
            <a:ext cx="5400720" cy="2519280"/>
          </a:xfrm>
          <a:prstGeom prst="rect">
            <a:avLst/>
          </a:prstGeom>
          <a:noFill/>
          <a:ln>
            <a:noFill/>
          </a:ln>
        </p:spPr>
        <p:style>
          <a:lnRef idx="0"/>
          <a:fillRef idx="0"/>
          <a:effectRef idx="0"/>
          <a:fontRef idx="minor"/>
        </p:style>
      </p:sp>
    </p:spTree>
  </p:cSld>
  <p:transition>
    <p:wipe dir="d"/>
  </p:transition>
  <p:timing>
    <p:tnLst>
      <p:par>
        <p:cTn id="1" dur="indefinite" restart="never" nodeType="tmRoot">
          <p:childTnLst>
            <p:seq>
              <p:cTn id="2" dur="indefinite" nodeType="mainSeq">
                <p:childTnLst>
                  <p:par>
                    <p:cTn id="3" dur="indefinite" nodeType="clickEffect" fill="hold">
                      <p:stCondLst>
                        <p:cond delay="indefinite"/>
                      </p:stCondLst>
                      <p:childTnLst>
                        <p:par>
                          <p:cTn id="4" dur="indefinite" nodeType="clickEffect" fill="hold">
                            <p:stCondLst>
                              <p:cond delay="0"/>
                            </p:stCondLst>
                            <p:childTnLst>
                              <p:par>
                                <p:cTn id="5" dur="indefinite" nodeType="clickEffect" fill="hold" presetClass="entr" presetID="2" presetSubtype="8">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 calcmode="lin" valueType="num">
                                      <p:cBhvr additive="repl">
                                        <p:cTn id="7" dur="1000" fill="hold"/>
                                        <p:tgtEl>
                                          <p:spTgt spid="132">
                                            <p:txEl>
                                              <p:pRg st="0" end="0"/>
                                            </p:txEl>
                                          </p:spTgt>
                                        </p:tgtEl>
                                        <p:attrNameLst>
                                          <p:attrName>ppt_x</p:attrName>
                                        </p:attrNameLst>
                                      </p:cBhvr>
                                      <p:tavLst>
                                        <p:tav tm="0">
                                          <p:val>
                                            <p:strVal val="0-#ppt_w/2"/>
                                          </p:val>
                                        </p:tav>
                                        <p:tav tm="100000">
                                          <p:val>
                                            <p:strVal val="#ppt_x"/>
                                          </p:val>
                                        </p:tav>
                                      </p:tavLst>
                                    </p:anim>
                                    <p:anim calcmode="lin" valueType="num">
                                      <p:cBhvr additive="repl">
                                        <p:cTn id="8" dur="1000" fill="hold"/>
                                        <p:tgtEl>
                                          <p:spTgt spid="1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dur="indefinite" nodeType="clickEffect" fill="hold">
                      <p:stCondLst>
                        <p:cond delay="indefinite"/>
                      </p:stCondLst>
                      <p:childTnLst>
                        <p:par>
                          <p:cTn id="10" dur="indefinite" nodeType="clickEffect" fill="hold">
                            <p:stCondLst>
                              <p:cond delay="0"/>
                            </p:stCondLst>
                            <p:childTnLst>
                              <p:par>
                                <p:cTn id="11" dur="indefinite" nodeType="clickEffect" fill="hold" presetClass="entr" presetID="9">
                                  <p:stCondLst>
                                    <p:cond delay="0"/>
                                  </p:stCondLst>
                                  <p:childTnLst>
                                    <p:set>
                                      <p:cBhvr>
                                        <p:cTn id="12" dur="1" fill="hold">
                                          <p:stCondLst>
                                            <p:cond delay="0"/>
                                          </p:stCondLst>
                                        </p:cTn>
                                        <p:tgtEl>
                                          <p:spTgt spid="133"/>
                                        </p:tgtEl>
                                        <p:attrNameLst>
                                          <p:attrName>style.visibility</p:attrName>
                                        </p:attrNameLst>
                                      </p:cBhvr>
                                      <p:to>
                                        <p:strVal val="visible"/>
                                      </p:to>
                                    </p:set>
                                    <p:animEffect filter="dissolve" transition="in">
                                      <p:cBhvr additive="repl">
                                        <p:cTn id="13" dur="500"/>
                                        <p:tgtEl>
                                          <p:spTgt spid="133"/>
                                        </p:tgtEl>
                                      </p:cBhvr>
                                    </p:animEffect>
                                  </p:childTnLst>
                                </p:cTn>
                              </p:par>
                            </p:childTnLst>
                          </p:cTn>
                        </p:par>
                      </p:childTnLst>
                    </p:cTn>
                  </p:par>
                  <p:par>
                    <p:cTn id="14" dur="indefinite" nodeType="clickEffect" fill="hold">
                      <p:stCondLst>
                        <p:cond delay="indefinite"/>
                      </p:stCondLst>
                      <p:childTnLst>
                        <p:par>
                          <p:cTn id="15" dur="indefinite" nodeType="clickEffect" fill="hold">
                            <p:stCondLst>
                              <p:cond delay="0"/>
                            </p:stCondLst>
                            <p:childTnLst>
                              <p:par>
                                <p:cTn id="16" dur="indefinite" nodeType="clickEffect" fill="hold" presetClass="entr" presetID="2" presetSubtype="8">
                                  <p:stCondLst>
                                    <p:cond delay="0"/>
                                  </p:stCondLst>
                                  <p:childTnLst>
                                    <p:set>
                                      <p:cBhvr>
                                        <p:cTn id="17" dur="1" fill="hold">
                                          <p:stCondLst>
                                            <p:cond delay="0"/>
                                          </p:stCondLst>
                                        </p:cTn>
                                        <p:tgtEl>
                                          <p:spTgt spid="132">
                                            <p:txEl>
                                              <p:pRg st="2" end="2"/>
                                            </p:txEl>
                                          </p:spTgt>
                                        </p:tgtEl>
                                        <p:attrNameLst>
                                          <p:attrName>style.visibility</p:attrName>
                                        </p:attrNameLst>
                                      </p:cBhvr>
                                      <p:to>
                                        <p:strVal val="visible"/>
                                      </p:to>
                                    </p:set>
                                    <p:anim calcmode="lin" valueType="num">
                                      <p:cBhvr additive="repl">
                                        <p:cTn id="18" dur="500" fill="hold"/>
                                        <p:tgtEl>
                                          <p:spTgt spid="132">
                                            <p:txEl>
                                              <p:pRg st="2" end="2"/>
                                            </p:txEl>
                                          </p:spTgt>
                                        </p:tgtEl>
                                        <p:attrNameLst>
                                          <p:attrName>ppt_x</p:attrName>
                                        </p:attrNameLst>
                                      </p:cBhvr>
                                      <p:tavLst>
                                        <p:tav tm="0">
                                          <p:val>
                                            <p:strVal val="0-#ppt_w/2"/>
                                          </p:val>
                                        </p:tav>
                                        <p:tav tm="100000">
                                          <p:val>
                                            <p:strVal val="#ppt_x"/>
                                          </p:val>
                                        </p:tav>
                                      </p:tavLst>
                                    </p:anim>
                                    <p:anim calcmode="lin" valueType="num">
                                      <p:cBhvr additive="repl">
                                        <p:cTn id="19" dur="500" fill="hold"/>
                                        <p:tgtEl>
                                          <p:spTgt spid="1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dur="indefinite" nodeType="clickEffect" fill="hold">
                      <p:stCondLst>
                        <p:cond delay="indefinite"/>
                      </p:stCondLst>
                      <p:childTnLst>
                        <p:par>
                          <p:cTn id="21" dur="indefinite" nodeType="clickEffect" fill="hold">
                            <p:stCondLst>
                              <p:cond delay="0"/>
                            </p:stCondLst>
                            <p:childTnLst>
                              <p:par>
                                <p:cTn id="22" dur="indefinite" nodeType="clickEffect" fill="hold" presetClass="entr" presetID="2" presetSubtype="8">
                                  <p:stCondLst>
                                    <p:cond delay="0"/>
                                  </p:stCondLst>
                                  <p:childTnLst>
                                    <p:set>
                                      <p:cBhvr>
                                        <p:cTn id="23" dur="1" fill="hold">
                                          <p:stCondLst>
                                            <p:cond delay="0"/>
                                          </p:stCondLst>
                                        </p:cTn>
                                        <p:tgtEl>
                                          <p:spTgt spid="132">
                                            <p:txEl>
                                              <p:pRg st="3" end="3"/>
                                            </p:txEl>
                                          </p:spTgt>
                                        </p:tgtEl>
                                        <p:attrNameLst>
                                          <p:attrName>style.visibility</p:attrName>
                                        </p:attrNameLst>
                                      </p:cBhvr>
                                      <p:to>
                                        <p:strVal val="visible"/>
                                      </p:to>
                                    </p:set>
                                    <p:anim calcmode="lin" valueType="num">
                                      <p:cBhvr additive="repl">
                                        <p:cTn id="24" dur="500" fill="hold"/>
                                        <p:tgtEl>
                                          <p:spTgt spid="132">
                                            <p:txEl>
                                              <p:pRg st="3" end="3"/>
                                            </p:txEl>
                                          </p:spTgt>
                                        </p:tgtEl>
                                        <p:attrNameLst>
                                          <p:attrName>ppt_x</p:attrName>
                                        </p:attrNameLst>
                                      </p:cBhvr>
                                      <p:tavLst>
                                        <p:tav tm="0">
                                          <p:val>
                                            <p:strVal val="0-#ppt_w/2"/>
                                          </p:val>
                                        </p:tav>
                                        <p:tav tm="100000">
                                          <p:val>
                                            <p:strVal val="#ppt_x"/>
                                          </p:val>
                                        </p:tav>
                                      </p:tavLst>
                                    </p:anim>
                                    <p:anim calcmode="lin" valueType="num">
                                      <p:cBhvr additive="repl">
                                        <p:cTn id="25" dur="500" fill="hold"/>
                                        <p:tgtEl>
                                          <p:spTgt spid="1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dur="indefinite" nodeType="clickEffect" fill="hold">
                      <p:stCondLst>
                        <p:cond delay="indefinite"/>
                      </p:stCondLst>
                      <p:childTnLst>
                        <p:par>
                          <p:cTn id="27" dur="indefinite" nodeType="clickEffect" fill="hold">
                            <p:stCondLst>
                              <p:cond delay="0"/>
                            </p:stCondLst>
                            <p:childTnLst>
                              <p:par>
                                <p:cTn id="28" dur="indefinite" nodeType="clickEffect" fill="hold" presetClass="entr" presetID="2" presetSubtype="8">
                                  <p:stCondLst>
                                    <p:cond delay="0"/>
                                  </p:stCondLst>
                                  <p:childTnLst>
                                    <p:set>
                                      <p:cBhvr>
                                        <p:cTn id="29" dur="1" fill="hold">
                                          <p:stCondLst>
                                            <p:cond delay="0"/>
                                          </p:stCondLst>
                                        </p:cTn>
                                        <p:tgtEl>
                                          <p:spTgt spid="132">
                                            <p:txEl>
                                              <p:pRg st="4" end="4"/>
                                            </p:txEl>
                                          </p:spTgt>
                                        </p:tgtEl>
                                        <p:attrNameLst>
                                          <p:attrName>style.visibility</p:attrName>
                                        </p:attrNameLst>
                                      </p:cBhvr>
                                      <p:to>
                                        <p:strVal val="visible"/>
                                      </p:to>
                                    </p:set>
                                    <p:anim calcmode="lin" valueType="num">
                                      <p:cBhvr additive="repl">
                                        <p:cTn id="30" dur="500" fill="hold"/>
                                        <p:tgtEl>
                                          <p:spTgt spid="132">
                                            <p:txEl>
                                              <p:pRg st="4" end="4"/>
                                            </p:txEl>
                                          </p:spTgt>
                                        </p:tgtEl>
                                        <p:attrNameLst>
                                          <p:attrName>ppt_x</p:attrName>
                                        </p:attrNameLst>
                                      </p:cBhvr>
                                      <p:tavLst>
                                        <p:tav tm="0">
                                          <p:val>
                                            <p:strVal val="0-#ppt_w/2"/>
                                          </p:val>
                                        </p:tav>
                                        <p:tav tm="100000">
                                          <p:val>
                                            <p:strVal val="#ppt_x"/>
                                          </p:val>
                                        </p:tav>
                                      </p:tavLst>
                                    </p:anim>
                                    <p:anim calcmode="lin" valueType="num">
                                      <p:cBhvr additive="repl">
                                        <p:cTn id="31" dur="500" fill="hold"/>
                                        <p:tgtEl>
                                          <p:spTgt spid="1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dur="indefinite" nodeType="clickEffect" fill="hold">
                      <p:stCondLst>
                        <p:cond delay="indefinite"/>
                      </p:stCondLst>
                      <p:childTnLst>
                        <p:par>
                          <p:cTn id="33" dur="indefinite" nodeType="clickEffect" fill="hold">
                            <p:stCondLst>
                              <p:cond delay="0"/>
                            </p:stCondLst>
                            <p:childTnLst>
                              <p:par>
                                <p:cTn id="34" dur="indefinite" nodeType="clickEffect" fill="hold" presetClass="entr" presetID="2" presetSubtype="8">
                                  <p:stCondLst>
                                    <p:cond delay="0"/>
                                  </p:stCondLst>
                                  <p:childTnLst>
                                    <p:set>
                                      <p:cBhvr>
                                        <p:cTn id="35" dur="1" fill="hold">
                                          <p:stCondLst>
                                            <p:cond delay="0"/>
                                          </p:stCondLst>
                                        </p:cTn>
                                        <p:tgtEl>
                                          <p:spTgt spid="132">
                                            <p:txEl>
                                              <p:pRg st="5" end="5"/>
                                            </p:txEl>
                                          </p:spTgt>
                                        </p:tgtEl>
                                        <p:attrNameLst>
                                          <p:attrName>style.visibility</p:attrName>
                                        </p:attrNameLst>
                                      </p:cBhvr>
                                      <p:to>
                                        <p:strVal val="visible"/>
                                      </p:to>
                                    </p:set>
                                    <p:anim calcmode="lin" valueType="num">
                                      <p:cBhvr additive="repl">
                                        <p:cTn id="36" dur="500" fill="hold"/>
                                        <p:tgtEl>
                                          <p:spTgt spid="132">
                                            <p:txEl>
                                              <p:pRg st="5" end="5"/>
                                            </p:txEl>
                                          </p:spTgt>
                                        </p:tgtEl>
                                        <p:attrNameLst>
                                          <p:attrName>ppt_x</p:attrName>
                                        </p:attrNameLst>
                                      </p:cBhvr>
                                      <p:tavLst>
                                        <p:tav tm="0">
                                          <p:val>
                                            <p:strVal val="0-#ppt_w/2"/>
                                          </p:val>
                                        </p:tav>
                                        <p:tav tm="100000">
                                          <p:val>
                                            <p:strVal val="#ppt_x"/>
                                          </p:val>
                                        </p:tav>
                                      </p:tavLst>
                                    </p:anim>
                                    <p:anim calcmode="lin" valueType="num">
                                      <p:cBhvr additive="repl">
                                        <p:cTn id="37" dur="500" fill="hold"/>
                                        <p:tgtEl>
                                          <p:spTgt spid="1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dur="indefinite" nodeType="clickEffect" fill="hold">
                      <p:stCondLst>
                        <p:cond delay="indefinite"/>
                      </p:stCondLst>
                      <p:childTnLst>
                        <p:par>
                          <p:cTn id="39" dur="indefinite" nodeType="clickEffect" fill="hold">
                            <p:stCondLst>
                              <p:cond delay="0"/>
                            </p:stCondLst>
                            <p:childTnLst>
                              <p:par>
                                <p:cTn id="40" dur="indefinite" nodeType="clickEffect" fill="hold" presetClass="entr" presetID="2" presetSubtype="8">
                                  <p:stCondLst>
                                    <p:cond delay="0"/>
                                  </p:stCondLst>
                                  <p:childTnLst>
                                    <p:set>
                                      <p:cBhvr>
                                        <p:cTn id="41" dur="1" fill="hold">
                                          <p:stCondLst>
                                            <p:cond delay="0"/>
                                          </p:stCondLst>
                                        </p:cTn>
                                        <p:tgtEl>
                                          <p:spTgt spid="132">
                                            <p:txEl>
                                              <p:pRg st="6" end="6"/>
                                            </p:txEl>
                                          </p:spTgt>
                                        </p:tgtEl>
                                        <p:attrNameLst>
                                          <p:attrName>style.visibility</p:attrName>
                                        </p:attrNameLst>
                                      </p:cBhvr>
                                      <p:to>
                                        <p:strVal val="visible"/>
                                      </p:to>
                                    </p:set>
                                    <p:anim calcmode="lin" valueType="num">
                                      <p:cBhvr additive="repl">
                                        <p:cTn id="42" dur="500" fill="hold"/>
                                        <p:tgtEl>
                                          <p:spTgt spid="132">
                                            <p:txEl>
                                              <p:pRg st="6" end="6"/>
                                            </p:txEl>
                                          </p:spTgt>
                                        </p:tgtEl>
                                        <p:attrNameLst>
                                          <p:attrName>ppt_x</p:attrName>
                                        </p:attrNameLst>
                                      </p:cBhvr>
                                      <p:tavLst>
                                        <p:tav tm="0">
                                          <p:val>
                                            <p:strVal val="0-#ppt_w/2"/>
                                          </p:val>
                                        </p:tav>
                                        <p:tav tm="100000">
                                          <p:val>
                                            <p:strVal val="#ppt_x"/>
                                          </p:val>
                                        </p:tav>
                                      </p:tavLst>
                                    </p:anim>
                                    <p:anim calcmode="lin" valueType="num">
                                      <p:cBhvr additive="repl">
                                        <p:cTn id="43" dur="500" fill="hold"/>
                                        <p:tgtEl>
                                          <p:spTgt spid="13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14" name="CustomShape 1"/>
          <p:cNvSpPr/>
          <p:nvPr/>
        </p:nvSpPr>
        <p:spPr>
          <a:xfrm>
            <a:off x="457200" y="274680"/>
            <a:ext cx="73008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lgn="ctr"/>
            <a:r>
              <a:rPr b="0" lang="en-US" sz="3600" spc="-1" strike="noStrike">
                <a:solidFill>
                  <a:srgbClr val="000000"/>
                </a:solidFill>
                <a:latin typeface="Arial"/>
              </a:rPr>
              <a:t>INPUT DEVICES</a:t>
            </a:r>
            <a:endParaRPr b="0" lang="en-US" sz="3600" spc="-1" strike="noStrike">
              <a:solidFill>
                <a:srgbClr val="000000"/>
              </a:solidFill>
              <a:latin typeface="Arial"/>
            </a:endParaRPr>
          </a:p>
        </p:txBody>
      </p:sp>
      <p:sp>
        <p:nvSpPr>
          <p:cNvPr id="215" name="CustomShape 2"/>
          <p:cNvSpPr/>
          <p:nvPr/>
        </p:nvSpPr>
        <p:spPr>
          <a:xfrm>
            <a:off x="457200" y="836640"/>
            <a:ext cx="8229600" cy="5472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p>
            <a:pPr marL="457200" indent="-457200">
              <a:spcBef>
                <a:spcPts val="799"/>
              </a:spcBef>
              <a:buClr>
                <a:srgbClr val="000000"/>
              </a:buClr>
              <a:buFont typeface="Arial"/>
              <a:buChar char="•"/>
            </a:pPr>
            <a:r>
              <a:rPr b="0" lang="en-US" sz="3200" spc="-1" strike="noStrike">
                <a:solidFill>
                  <a:srgbClr val="000000"/>
                </a:solidFill>
                <a:latin typeface="Arial"/>
              </a:rPr>
              <a:t>Keyboard</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Mice</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Trackerball</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Joystick</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Numeric Keypad</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Barcode Reader</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MICR</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OMR</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Touch Screen</a:t>
            </a:r>
            <a:endParaRPr b="0" lang="en-US" sz="3200" spc="-1" strike="noStrike">
              <a:solidFill>
                <a:srgbClr val="000000"/>
              </a:solidFill>
              <a:latin typeface="Arial"/>
            </a:endParaRPr>
          </a:p>
          <a:p>
            <a:pPr marL="457200" indent="-455760">
              <a:spcBef>
                <a:spcPts val="799"/>
              </a:spcBef>
            </a:pPr>
            <a:endParaRPr b="0" lang="en-US" sz="3200" spc="-1" strike="noStrike">
              <a:solidFill>
                <a:srgbClr val="000000"/>
              </a:solidFill>
              <a:latin typeface="Arial"/>
            </a:endParaRPr>
          </a:p>
          <a:p>
            <a:pPr marL="457200" indent="-457200">
              <a:spcBef>
                <a:spcPts val="799"/>
              </a:spcBef>
            </a:pPr>
            <a:endParaRPr b="0" lang="en-US" sz="3200" spc="-1" strike="noStrike">
              <a:solidFill>
                <a:srgbClr val="000000"/>
              </a:solidFill>
              <a:latin typeface="Arial"/>
            </a:endParaRPr>
          </a:p>
        </p:txBody>
      </p:sp>
    </p:spTree>
  </p:cSld>
  <p:transition>
    <p:wipe dir="d"/>
  </p:transition>
  <p:timing>
    <p:tnLst>
      <p:par>
        <p:cTn id="267" dur="indefinite" restart="never" nodeType="tmRoot">
          <p:childTnLst>
            <p:seq>
              <p:cTn id="26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16" name="CustomShape 1"/>
          <p:cNvSpPr/>
          <p:nvPr/>
        </p:nvSpPr>
        <p:spPr>
          <a:xfrm>
            <a:off x="457200" y="274680"/>
            <a:ext cx="73008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lgn="ctr"/>
            <a:r>
              <a:rPr b="0" lang="en-US" sz="3600" spc="-1" strike="noStrike">
                <a:solidFill>
                  <a:srgbClr val="000000"/>
                </a:solidFill>
                <a:latin typeface="Arial"/>
              </a:rPr>
              <a:t>OUTPUT DEVICES</a:t>
            </a:r>
            <a:endParaRPr b="0" lang="en-US" sz="3600" spc="-1" strike="noStrike">
              <a:solidFill>
                <a:srgbClr val="000000"/>
              </a:solidFill>
              <a:latin typeface="Arial"/>
            </a:endParaRPr>
          </a:p>
        </p:txBody>
      </p:sp>
      <p:sp>
        <p:nvSpPr>
          <p:cNvPr id="217" name="CustomShape 2"/>
          <p:cNvSpPr/>
          <p:nvPr/>
        </p:nvSpPr>
        <p:spPr>
          <a:xfrm>
            <a:off x="457200" y="836640"/>
            <a:ext cx="8229600" cy="5472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p>
            <a:pPr marL="342720" indent="-341280">
              <a:spcBef>
                <a:spcPts val="799"/>
              </a:spcBef>
            </a:pPr>
            <a:r>
              <a:rPr b="0" lang="en-US" sz="3200" spc="-1" strike="noStrike">
                <a:solidFill>
                  <a:srgbClr val="000000"/>
                </a:solidFill>
                <a:latin typeface="Arial"/>
              </a:rPr>
              <a:t>Monitors</a:t>
            </a:r>
            <a:endParaRPr b="0" lang="en-US" sz="3200" spc="-1" strike="noStrike">
              <a:solidFill>
                <a:srgbClr val="000000"/>
              </a:solidFill>
              <a:latin typeface="Arial"/>
            </a:endParaRPr>
          </a:p>
          <a:p>
            <a:pPr marL="342720" indent="-341280">
              <a:spcBef>
                <a:spcPts val="799"/>
              </a:spcBef>
            </a:pPr>
            <a:r>
              <a:rPr b="0" lang="en-US" sz="3200" spc="-1" strike="noStrike">
                <a:solidFill>
                  <a:srgbClr val="000000"/>
                </a:solidFill>
                <a:latin typeface="Arial"/>
              </a:rPr>
              <a:t>Printers</a:t>
            </a:r>
            <a:endParaRPr b="0" lang="en-US" sz="3200" spc="-1" strike="noStrike">
              <a:solidFill>
                <a:srgbClr val="000000"/>
              </a:solidFill>
              <a:latin typeface="Arial"/>
            </a:endParaRPr>
          </a:p>
          <a:p>
            <a:pPr marL="342720" indent="-341280">
              <a:spcBef>
                <a:spcPts val="799"/>
              </a:spcBef>
            </a:pPr>
            <a:r>
              <a:rPr b="0" lang="en-US" sz="3200" spc="-1" strike="noStrike">
                <a:solidFill>
                  <a:srgbClr val="000000"/>
                </a:solidFill>
                <a:latin typeface="Arial"/>
              </a:rPr>
              <a:t>Speakers</a:t>
            </a:r>
            <a:endParaRPr b="0" lang="en-US" sz="3200" spc="-1" strike="noStrike">
              <a:solidFill>
                <a:srgbClr val="000000"/>
              </a:solidFill>
              <a:latin typeface="Arial"/>
            </a:endParaRPr>
          </a:p>
          <a:p>
            <a:pPr marL="342720" indent="-341280">
              <a:spcBef>
                <a:spcPts val="799"/>
              </a:spcBef>
            </a:pPr>
            <a:r>
              <a:rPr b="0" lang="en-US" sz="3200" spc="-1" strike="noStrike">
                <a:solidFill>
                  <a:srgbClr val="000000"/>
                </a:solidFill>
                <a:latin typeface="Arial"/>
              </a:rPr>
              <a:t>LCD Projectors</a:t>
            </a:r>
            <a:endParaRPr b="0" lang="en-US" sz="3200" spc="-1" strike="noStrike">
              <a:solidFill>
                <a:srgbClr val="000000"/>
              </a:solidFill>
              <a:latin typeface="Arial"/>
            </a:endParaRPr>
          </a:p>
        </p:txBody>
      </p:sp>
    </p:spTree>
  </p:cSld>
  <p:transition>
    <p:wipe dir="d"/>
  </p:transition>
  <p:timing>
    <p:tnLst>
      <p:par>
        <p:cTn id="269" dur="indefinite" restart="never" nodeType="tmRoot">
          <p:childTnLst>
            <p:seq>
              <p:cTn id="27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18" name="CustomShape 1"/>
          <p:cNvSpPr/>
          <p:nvPr/>
        </p:nvSpPr>
        <p:spPr>
          <a:xfrm>
            <a:off x="457200" y="274680"/>
            <a:ext cx="73008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lgn="ctr"/>
            <a:r>
              <a:rPr b="0" lang="en-US" sz="3600" spc="-1" strike="noStrike">
                <a:solidFill>
                  <a:srgbClr val="000000"/>
                </a:solidFill>
                <a:latin typeface="Arial"/>
              </a:rPr>
              <a:t>Activity</a:t>
            </a:r>
            <a:endParaRPr b="0" lang="en-US" sz="3600" spc="-1" strike="noStrike">
              <a:solidFill>
                <a:srgbClr val="000000"/>
              </a:solidFill>
              <a:latin typeface="Arial"/>
            </a:endParaRPr>
          </a:p>
        </p:txBody>
      </p:sp>
      <p:sp>
        <p:nvSpPr>
          <p:cNvPr id="219" name="CustomShape 2"/>
          <p:cNvSpPr/>
          <p:nvPr/>
        </p:nvSpPr>
        <p:spPr>
          <a:xfrm>
            <a:off x="457200" y="836640"/>
            <a:ext cx="8229600" cy="5472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p>
            <a:pPr marL="457200" indent="-457200">
              <a:spcBef>
                <a:spcPts val="799"/>
              </a:spcBef>
              <a:buClr>
                <a:srgbClr val="000000"/>
              </a:buClr>
              <a:buFont typeface="Arial"/>
              <a:buChar char="•"/>
            </a:pPr>
            <a:r>
              <a:rPr b="0" lang="en-US" sz="3200" spc="-1" strike="noStrike">
                <a:solidFill>
                  <a:srgbClr val="000000"/>
                </a:solidFill>
                <a:latin typeface="Arial"/>
              </a:rPr>
              <a:t>Divide into two groups(Boys and Girls)</a:t>
            </a:r>
            <a:endParaRPr b="0" lang="en-US" sz="3200" spc="-1" strike="noStrike">
              <a:solidFill>
                <a:srgbClr val="000000"/>
              </a:solidFill>
              <a:latin typeface="Arial"/>
            </a:endParaRPr>
          </a:p>
          <a:p>
            <a:pPr marL="457200" indent="-457200">
              <a:spcBef>
                <a:spcPts val="799"/>
              </a:spcBef>
              <a:buClr>
                <a:srgbClr val="000000"/>
              </a:buClr>
              <a:buFont typeface="Arial"/>
              <a:buChar char="•"/>
            </a:pPr>
            <a:r>
              <a:rPr b="0" lang="en-US" sz="3200" spc="-1" strike="noStrike">
                <a:solidFill>
                  <a:srgbClr val="000000"/>
                </a:solidFill>
                <a:latin typeface="Arial"/>
              </a:rPr>
              <a:t>The group should prepare 10 quiz questions from the topics.(with three options for each question)</a:t>
            </a:r>
            <a:endParaRPr b="0" lang="en-US" sz="3200" spc="-1" strike="noStrike">
              <a:solidFill>
                <a:srgbClr val="000000"/>
              </a:solidFill>
              <a:latin typeface="Arial"/>
            </a:endParaRPr>
          </a:p>
          <a:p>
            <a:pPr marL="457200" indent="-455760">
              <a:spcBef>
                <a:spcPts val="799"/>
              </a:spcBef>
            </a:pPr>
            <a:endParaRPr b="0" lang="en-US" sz="3200" spc="-1" strike="noStrike">
              <a:solidFill>
                <a:srgbClr val="000000"/>
              </a:solidFill>
              <a:latin typeface="Arial"/>
            </a:endParaRPr>
          </a:p>
        </p:txBody>
      </p:sp>
    </p:spTree>
  </p:cSld>
  <p:transition>
    <p:wipe dir="d"/>
  </p:transition>
  <p:timing>
    <p:tnLst>
      <p:par>
        <p:cTn id="271" dur="indefinite" restart="never" nodeType="tmRoot">
          <p:childTnLst>
            <p:seq>
              <p:cTn id="27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7"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System Unit</a:t>
            </a:r>
            <a:endParaRPr b="0" lang="en-US" sz="3200" spc="-1" strike="noStrike">
              <a:solidFill>
                <a:srgbClr val="000000"/>
              </a:solidFill>
              <a:latin typeface="Arial"/>
            </a:endParaRPr>
          </a:p>
        </p:txBody>
      </p:sp>
      <p:sp>
        <p:nvSpPr>
          <p:cNvPr id="158" name="CustomShape 2"/>
          <p:cNvSpPr/>
          <p:nvPr/>
        </p:nvSpPr>
        <p:spPr>
          <a:xfrm>
            <a:off x="785880" y="1285920"/>
            <a:ext cx="7227720" cy="5214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IE" sz="2400" spc="-1" strike="noStrike">
                <a:solidFill>
                  <a:srgbClr val="000000"/>
                </a:solidFill>
                <a:latin typeface="Arial"/>
              </a:rPr>
              <a:t>The </a:t>
            </a:r>
            <a:r>
              <a:rPr b="1" lang="en-IE" sz="2400" spc="-1" strike="noStrike">
                <a:solidFill>
                  <a:srgbClr val="000000"/>
                </a:solidFill>
                <a:latin typeface="Arial"/>
              </a:rPr>
              <a:t>system unit </a:t>
            </a:r>
            <a:r>
              <a:rPr b="0" lang="en-IE" sz="2400" spc="-1" strike="noStrike">
                <a:solidFill>
                  <a:srgbClr val="000000"/>
                </a:solidFill>
                <a:latin typeface="Arial"/>
              </a:rPr>
              <a:t>is the main container for system devices. It protects the delicate electronic and mechanical devices from damage. Typical system unit devices include:</a:t>
            </a:r>
            <a:endParaRPr b="0" lang="en-US" sz="2400" spc="-1" strike="noStrike">
              <a:solidFill>
                <a:srgbClr val="000000"/>
              </a:solidFill>
              <a:latin typeface="Arial"/>
            </a:endParaRPr>
          </a:p>
          <a:p>
            <a:pP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Motherboard</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CPU (Processor)</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Memory</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Disk drives</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Ports  -  USB etc.</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Power supply </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Expansion cards  -  sound card, network card, graphics card etc.</a:t>
            </a:r>
            <a:endParaRPr b="0" lang="en-US" sz="2400" spc="-1" strike="noStrike">
              <a:solidFill>
                <a:srgbClr val="000000"/>
              </a:solidFill>
              <a:latin typeface="Arial"/>
            </a:endParaRPr>
          </a:p>
          <a:p>
            <a:pPr lvl="1" marL="914400" indent="-457200">
              <a:lnSpc>
                <a:spcPct val="100000"/>
              </a:lnSpc>
            </a:pPr>
            <a:endParaRPr b="0" lang="en-US" sz="2400" spc="-1" strike="noStrike">
              <a:solidFill>
                <a:srgbClr val="000000"/>
              </a:solidFill>
              <a:latin typeface="Arial"/>
            </a:endParaRPr>
          </a:p>
        </p:txBody>
      </p:sp>
      <p:pic>
        <p:nvPicPr>
          <p:cNvPr id="159" name="" descr=""/>
          <p:cNvPicPr/>
          <p:nvPr/>
        </p:nvPicPr>
        <p:blipFill>
          <a:blip r:embed="rId2"/>
          <a:stretch/>
        </p:blipFill>
        <p:spPr>
          <a:xfrm>
            <a:off x="5000760" y="2857680"/>
            <a:ext cx="2352600" cy="2288880"/>
          </a:xfrm>
          <a:prstGeom prst="rect">
            <a:avLst/>
          </a:prstGeom>
          <a:ln>
            <a:noFill/>
          </a:ln>
        </p:spPr>
      </p:pic>
    </p:spTree>
  </p:cSld>
  <p:transition>
    <p:wipe dir="d"/>
  </p:transition>
  <p:timing>
    <p:tnLst>
      <p:par>
        <p:cTn id="44" dur="indefinite" restart="never" nodeType="tmRoot">
          <p:childTnLst>
            <p:seq>
              <p:cTn id="45" dur="indefinite" nodeType="mainSeq">
                <p:childTnLst>
                  <p:par>
                    <p:cTn id="46" dur="indefinite" nodeType="clickEffect" fill="hold">
                      <p:stCondLst>
                        <p:cond delay="indefinite"/>
                      </p:stCondLst>
                      <p:childTnLst>
                        <p:par>
                          <p:cTn id="47" dur="indefinite" nodeType="clickEffect" fill="hold">
                            <p:stCondLst>
                              <p:cond delay="0"/>
                            </p:stCondLst>
                            <p:childTnLst>
                              <p:par>
                                <p:cTn id="48" dur="indefinite" nodeType="clickEffect" fill="hold" presetClass="entr" presetID="2" presetSubtype="8">
                                  <p:stCondLst>
                                    <p:cond delay="0"/>
                                  </p:stCondLst>
                                  <p:childTnLst>
                                    <p:set>
                                      <p:cBhvr>
                                        <p:cTn id="49" dur="1" fill="hold">
                                          <p:stCondLst>
                                            <p:cond delay="0"/>
                                          </p:stCondLst>
                                        </p:cTn>
                                        <p:tgtEl>
                                          <p:spTgt spid="158">
                                            <p:txEl>
                                              <p:pRg st="0" end="0"/>
                                            </p:txEl>
                                          </p:spTgt>
                                        </p:tgtEl>
                                        <p:attrNameLst>
                                          <p:attrName>style.visibility</p:attrName>
                                        </p:attrNameLst>
                                      </p:cBhvr>
                                      <p:to>
                                        <p:strVal val="visible"/>
                                      </p:to>
                                    </p:set>
                                    <p:anim calcmode="lin" valueType="num">
                                      <p:cBhvr additive="repl">
                                        <p:cTn id="50" dur="1000" fill="hold"/>
                                        <p:tgtEl>
                                          <p:spTgt spid="158">
                                            <p:txEl>
                                              <p:pRg st="0" end="0"/>
                                            </p:txEl>
                                          </p:spTgt>
                                        </p:tgtEl>
                                        <p:attrNameLst>
                                          <p:attrName>ppt_x</p:attrName>
                                        </p:attrNameLst>
                                      </p:cBhvr>
                                      <p:tavLst>
                                        <p:tav tm="0">
                                          <p:val>
                                            <p:strVal val="0-#ppt_w/2"/>
                                          </p:val>
                                        </p:tav>
                                        <p:tav tm="100000">
                                          <p:val>
                                            <p:strVal val="#ppt_x"/>
                                          </p:val>
                                        </p:tav>
                                      </p:tavLst>
                                    </p:anim>
                                    <p:anim calcmode="lin" valueType="num">
                                      <p:cBhvr additive="repl">
                                        <p:cTn id="51" dur="1000" fill="hold"/>
                                        <p:tgtEl>
                                          <p:spTgt spid="1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2" dur="indefinite" nodeType="clickEffect" fill="hold">
                      <p:stCondLst>
                        <p:cond delay="indefinite"/>
                      </p:stCondLst>
                      <p:childTnLst>
                        <p:par>
                          <p:cTn id="53" dur="indefinite" nodeType="clickEffect" fill="hold">
                            <p:stCondLst>
                              <p:cond delay="0"/>
                            </p:stCondLst>
                            <p:childTnLst>
                              <p:par>
                                <p:cTn id="54" dur="indefinite" nodeType="clickEffect" fill="hold" presetClass="entr" presetID="2" presetSubtype="8">
                                  <p:stCondLst>
                                    <p:cond delay="0"/>
                                  </p:stCondLst>
                                  <p:childTnLst>
                                    <p:set>
                                      <p:cBhvr>
                                        <p:cTn id="55" dur="1" fill="hold">
                                          <p:stCondLst>
                                            <p:cond delay="0"/>
                                          </p:stCondLst>
                                        </p:cTn>
                                        <p:tgtEl>
                                          <p:spTgt spid="158">
                                            <p:txEl>
                                              <p:pRg st="2" end="2"/>
                                            </p:txEl>
                                          </p:spTgt>
                                        </p:tgtEl>
                                        <p:attrNameLst>
                                          <p:attrName>style.visibility</p:attrName>
                                        </p:attrNameLst>
                                      </p:cBhvr>
                                      <p:to>
                                        <p:strVal val="visible"/>
                                      </p:to>
                                    </p:set>
                                    <p:anim calcmode="lin" valueType="num">
                                      <p:cBhvr additive="repl">
                                        <p:cTn id="56" dur="500" fill="hold"/>
                                        <p:tgtEl>
                                          <p:spTgt spid="158">
                                            <p:txEl>
                                              <p:pRg st="2" end="2"/>
                                            </p:txEl>
                                          </p:spTgt>
                                        </p:tgtEl>
                                        <p:attrNameLst>
                                          <p:attrName>ppt_x</p:attrName>
                                        </p:attrNameLst>
                                      </p:cBhvr>
                                      <p:tavLst>
                                        <p:tav tm="0">
                                          <p:val>
                                            <p:strVal val="0-#ppt_w/2"/>
                                          </p:val>
                                        </p:tav>
                                        <p:tav tm="100000">
                                          <p:val>
                                            <p:strVal val="#ppt_x"/>
                                          </p:val>
                                        </p:tav>
                                      </p:tavLst>
                                    </p:anim>
                                    <p:anim calcmode="lin" valueType="num">
                                      <p:cBhvr additive="repl">
                                        <p:cTn id="57" dur="500" fill="hold"/>
                                        <p:tgtEl>
                                          <p:spTgt spid="158">
                                            <p:txEl>
                                              <p:pRg st="2" end="2"/>
                                            </p:txEl>
                                          </p:spTgt>
                                        </p:tgtEl>
                                        <p:attrNameLst>
                                          <p:attrName>ppt_y</p:attrName>
                                        </p:attrNameLst>
                                      </p:cBhvr>
                                      <p:tavLst>
                                        <p:tav tm="0">
                                          <p:val>
                                            <p:strVal val="#ppt_y"/>
                                          </p:val>
                                        </p:tav>
                                        <p:tav tm="100000">
                                          <p:val>
                                            <p:strVal val="#ppt_y"/>
                                          </p:val>
                                        </p:tav>
                                      </p:tavLst>
                                    </p:anim>
                                  </p:childTnLst>
                                </p:cTn>
                              </p:par>
                              <p:par>
                                <p:cTn id="58" dur="indefinite" nodeType="withEffect" fill="hold" presetClass="entr" presetID="9">
                                  <p:stCondLst>
                                    <p:cond delay="0"/>
                                  </p:stCondLst>
                                  <p:childTnLst>
                                    <p:set>
                                      <p:cBhvr>
                                        <p:cTn id="59" dur="1" fill="hold">
                                          <p:stCondLst>
                                            <p:cond delay="0"/>
                                          </p:stCondLst>
                                        </p:cTn>
                                        <p:tgtEl>
                                          <p:spTgt spid="159"/>
                                        </p:tgtEl>
                                        <p:attrNameLst>
                                          <p:attrName>style.visibility</p:attrName>
                                        </p:attrNameLst>
                                      </p:cBhvr>
                                      <p:to>
                                        <p:strVal val="visible"/>
                                      </p:to>
                                    </p:set>
                                    <p:animEffect filter="dissolve" transition="in">
                                      <p:cBhvr additive="repl">
                                        <p:cTn id="60" dur="500"/>
                                        <p:tgtEl>
                                          <p:spTgt spid="159"/>
                                        </p:tgtEl>
                                      </p:cBhvr>
                                    </p:animEffect>
                                  </p:childTnLst>
                                </p:cTn>
                              </p:par>
                            </p:childTnLst>
                          </p:cTn>
                        </p:par>
                      </p:childTnLst>
                    </p:cTn>
                  </p:par>
                  <p:par>
                    <p:cTn id="61" dur="indefinite" nodeType="clickEffect" fill="hold">
                      <p:stCondLst>
                        <p:cond delay="indefinite"/>
                      </p:stCondLst>
                      <p:childTnLst>
                        <p:par>
                          <p:cTn id="62" dur="indefinite" nodeType="clickEffect" fill="hold">
                            <p:stCondLst>
                              <p:cond delay="0"/>
                            </p:stCondLst>
                            <p:childTnLst>
                              <p:par>
                                <p:cTn id="63" dur="indefinite" nodeType="clickEffect" fill="hold" presetClass="entr" presetID="2" presetSubtype="8">
                                  <p:stCondLst>
                                    <p:cond delay="0"/>
                                  </p:stCondLst>
                                  <p:childTnLst>
                                    <p:set>
                                      <p:cBhvr>
                                        <p:cTn id="64" dur="1" fill="hold">
                                          <p:stCondLst>
                                            <p:cond delay="0"/>
                                          </p:stCondLst>
                                        </p:cTn>
                                        <p:tgtEl>
                                          <p:spTgt spid="158">
                                            <p:txEl>
                                              <p:pRg st="3" end="3"/>
                                            </p:txEl>
                                          </p:spTgt>
                                        </p:tgtEl>
                                        <p:attrNameLst>
                                          <p:attrName>style.visibility</p:attrName>
                                        </p:attrNameLst>
                                      </p:cBhvr>
                                      <p:to>
                                        <p:strVal val="visible"/>
                                      </p:to>
                                    </p:set>
                                    <p:anim calcmode="lin" valueType="num">
                                      <p:cBhvr additive="repl">
                                        <p:cTn id="65" dur="500" fill="hold"/>
                                        <p:tgtEl>
                                          <p:spTgt spid="158">
                                            <p:txEl>
                                              <p:pRg st="3" end="3"/>
                                            </p:txEl>
                                          </p:spTgt>
                                        </p:tgtEl>
                                        <p:attrNameLst>
                                          <p:attrName>ppt_x</p:attrName>
                                        </p:attrNameLst>
                                      </p:cBhvr>
                                      <p:tavLst>
                                        <p:tav tm="0">
                                          <p:val>
                                            <p:strVal val="0-#ppt_w/2"/>
                                          </p:val>
                                        </p:tav>
                                        <p:tav tm="100000">
                                          <p:val>
                                            <p:strVal val="#ppt_x"/>
                                          </p:val>
                                        </p:tav>
                                      </p:tavLst>
                                    </p:anim>
                                    <p:anim calcmode="lin" valueType="num">
                                      <p:cBhvr additive="repl">
                                        <p:cTn id="66" dur="500" fill="hold"/>
                                        <p:tgtEl>
                                          <p:spTgt spid="1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7" dur="indefinite" nodeType="clickEffect" fill="hold">
                      <p:stCondLst>
                        <p:cond delay="indefinite"/>
                      </p:stCondLst>
                      <p:childTnLst>
                        <p:par>
                          <p:cTn id="68" dur="indefinite" nodeType="clickEffect" fill="hold">
                            <p:stCondLst>
                              <p:cond delay="0"/>
                            </p:stCondLst>
                            <p:childTnLst>
                              <p:par>
                                <p:cTn id="69" dur="indefinite" nodeType="clickEffect" fill="hold" presetClass="entr" presetID="2" presetSubtype="8">
                                  <p:stCondLst>
                                    <p:cond delay="0"/>
                                  </p:stCondLst>
                                  <p:childTnLst>
                                    <p:set>
                                      <p:cBhvr>
                                        <p:cTn id="70" dur="1" fill="hold">
                                          <p:stCondLst>
                                            <p:cond delay="0"/>
                                          </p:stCondLst>
                                        </p:cTn>
                                        <p:tgtEl>
                                          <p:spTgt spid="158">
                                            <p:txEl>
                                              <p:pRg st="4" end="4"/>
                                            </p:txEl>
                                          </p:spTgt>
                                        </p:tgtEl>
                                        <p:attrNameLst>
                                          <p:attrName>style.visibility</p:attrName>
                                        </p:attrNameLst>
                                      </p:cBhvr>
                                      <p:to>
                                        <p:strVal val="visible"/>
                                      </p:to>
                                    </p:set>
                                    <p:anim calcmode="lin" valueType="num">
                                      <p:cBhvr additive="repl">
                                        <p:cTn id="71" dur="500" fill="hold"/>
                                        <p:tgtEl>
                                          <p:spTgt spid="158">
                                            <p:txEl>
                                              <p:pRg st="4" end="4"/>
                                            </p:txEl>
                                          </p:spTgt>
                                        </p:tgtEl>
                                        <p:attrNameLst>
                                          <p:attrName>ppt_x</p:attrName>
                                        </p:attrNameLst>
                                      </p:cBhvr>
                                      <p:tavLst>
                                        <p:tav tm="0">
                                          <p:val>
                                            <p:strVal val="0-#ppt_w/2"/>
                                          </p:val>
                                        </p:tav>
                                        <p:tav tm="100000">
                                          <p:val>
                                            <p:strVal val="#ppt_x"/>
                                          </p:val>
                                        </p:tav>
                                      </p:tavLst>
                                    </p:anim>
                                    <p:anim calcmode="lin" valueType="num">
                                      <p:cBhvr additive="repl">
                                        <p:cTn id="72" dur="500" fill="hold"/>
                                        <p:tgtEl>
                                          <p:spTgt spid="1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3" dur="indefinite" nodeType="clickEffect" fill="hold">
                      <p:stCondLst>
                        <p:cond delay="indefinite"/>
                      </p:stCondLst>
                      <p:childTnLst>
                        <p:par>
                          <p:cTn id="74" dur="indefinite" nodeType="clickEffect" fill="hold">
                            <p:stCondLst>
                              <p:cond delay="0"/>
                            </p:stCondLst>
                            <p:childTnLst>
                              <p:par>
                                <p:cTn id="75" dur="indefinite" nodeType="clickEffect" fill="hold" presetClass="entr" presetID="2" presetSubtype="8">
                                  <p:stCondLst>
                                    <p:cond delay="0"/>
                                  </p:stCondLst>
                                  <p:childTnLst>
                                    <p:set>
                                      <p:cBhvr>
                                        <p:cTn id="76" dur="1" fill="hold">
                                          <p:stCondLst>
                                            <p:cond delay="0"/>
                                          </p:stCondLst>
                                        </p:cTn>
                                        <p:tgtEl>
                                          <p:spTgt spid="158">
                                            <p:txEl>
                                              <p:pRg st="5" end="5"/>
                                            </p:txEl>
                                          </p:spTgt>
                                        </p:tgtEl>
                                        <p:attrNameLst>
                                          <p:attrName>style.visibility</p:attrName>
                                        </p:attrNameLst>
                                      </p:cBhvr>
                                      <p:to>
                                        <p:strVal val="visible"/>
                                      </p:to>
                                    </p:set>
                                    <p:anim calcmode="lin" valueType="num">
                                      <p:cBhvr additive="repl">
                                        <p:cTn id="77" dur="500" fill="hold"/>
                                        <p:tgtEl>
                                          <p:spTgt spid="158">
                                            <p:txEl>
                                              <p:pRg st="5" end="5"/>
                                            </p:txEl>
                                          </p:spTgt>
                                        </p:tgtEl>
                                        <p:attrNameLst>
                                          <p:attrName>ppt_x</p:attrName>
                                        </p:attrNameLst>
                                      </p:cBhvr>
                                      <p:tavLst>
                                        <p:tav tm="0">
                                          <p:val>
                                            <p:strVal val="0-#ppt_w/2"/>
                                          </p:val>
                                        </p:tav>
                                        <p:tav tm="100000">
                                          <p:val>
                                            <p:strVal val="#ppt_x"/>
                                          </p:val>
                                        </p:tav>
                                      </p:tavLst>
                                    </p:anim>
                                    <p:anim calcmode="lin" valueType="num">
                                      <p:cBhvr additive="repl">
                                        <p:cTn id="78" dur="500" fill="hold"/>
                                        <p:tgtEl>
                                          <p:spTgt spid="1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9" dur="indefinite" nodeType="clickEffect" fill="hold">
                      <p:stCondLst>
                        <p:cond delay="indefinite"/>
                      </p:stCondLst>
                      <p:childTnLst>
                        <p:par>
                          <p:cTn id="80" dur="indefinite" nodeType="clickEffect" fill="hold">
                            <p:stCondLst>
                              <p:cond delay="0"/>
                            </p:stCondLst>
                            <p:childTnLst>
                              <p:par>
                                <p:cTn id="81" dur="indefinite" nodeType="clickEffect" fill="hold" presetClass="entr" presetID="2" presetSubtype="8">
                                  <p:stCondLst>
                                    <p:cond delay="0"/>
                                  </p:stCondLst>
                                  <p:childTnLst>
                                    <p:set>
                                      <p:cBhvr>
                                        <p:cTn id="82" dur="1" fill="hold">
                                          <p:stCondLst>
                                            <p:cond delay="0"/>
                                          </p:stCondLst>
                                        </p:cTn>
                                        <p:tgtEl>
                                          <p:spTgt spid="158">
                                            <p:txEl>
                                              <p:pRg st="6" end="6"/>
                                            </p:txEl>
                                          </p:spTgt>
                                        </p:tgtEl>
                                        <p:attrNameLst>
                                          <p:attrName>style.visibility</p:attrName>
                                        </p:attrNameLst>
                                      </p:cBhvr>
                                      <p:to>
                                        <p:strVal val="visible"/>
                                      </p:to>
                                    </p:set>
                                    <p:anim calcmode="lin" valueType="num">
                                      <p:cBhvr additive="repl">
                                        <p:cTn id="83" dur="500" fill="hold"/>
                                        <p:tgtEl>
                                          <p:spTgt spid="158">
                                            <p:txEl>
                                              <p:pRg st="6" end="6"/>
                                            </p:txEl>
                                          </p:spTgt>
                                        </p:tgtEl>
                                        <p:attrNameLst>
                                          <p:attrName>ppt_x</p:attrName>
                                        </p:attrNameLst>
                                      </p:cBhvr>
                                      <p:tavLst>
                                        <p:tav tm="0">
                                          <p:val>
                                            <p:strVal val="0-#ppt_w/2"/>
                                          </p:val>
                                        </p:tav>
                                        <p:tav tm="100000">
                                          <p:val>
                                            <p:strVal val="#ppt_x"/>
                                          </p:val>
                                        </p:tav>
                                      </p:tavLst>
                                    </p:anim>
                                    <p:anim calcmode="lin" valueType="num">
                                      <p:cBhvr additive="repl">
                                        <p:cTn id="84" dur="500" fill="hold"/>
                                        <p:tgtEl>
                                          <p:spTgt spid="15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5" dur="indefinite" nodeType="clickEffect" fill="hold">
                      <p:stCondLst>
                        <p:cond delay="indefinite"/>
                      </p:stCondLst>
                      <p:childTnLst>
                        <p:par>
                          <p:cTn id="86" dur="indefinite" nodeType="clickEffect" fill="hold">
                            <p:stCondLst>
                              <p:cond delay="0"/>
                            </p:stCondLst>
                            <p:childTnLst>
                              <p:par>
                                <p:cTn id="87" dur="indefinite" nodeType="clickEffect" fill="hold" presetClass="entr" presetID="2" presetSubtype="8">
                                  <p:stCondLst>
                                    <p:cond delay="0"/>
                                  </p:stCondLst>
                                  <p:childTnLst>
                                    <p:set>
                                      <p:cBhvr>
                                        <p:cTn id="88" dur="1" fill="hold">
                                          <p:stCondLst>
                                            <p:cond delay="0"/>
                                          </p:stCondLst>
                                        </p:cTn>
                                        <p:tgtEl>
                                          <p:spTgt spid="158">
                                            <p:txEl>
                                              <p:pRg st="7" end="7"/>
                                            </p:txEl>
                                          </p:spTgt>
                                        </p:tgtEl>
                                        <p:attrNameLst>
                                          <p:attrName>style.visibility</p:attrName>
                                        </p:attrNameLst>
                                      </p:cBhvr>
                                      <p:to>
                                        <p:strVal val="visible"/>
                                      </p:to>
                                    </p:set>
                                    <p:anim calcmode="lin" valueType="num">
                                      <p:cBhvr additive="repl">
                                        <p:cTn id="89" dur="500" fill="hold"/>
                                        <p:tgtEl>
                                          <p:spTgt spid="158">
                                            <p:txEl>
                                              <p:pRg st="7" end="7"/>
                                            </p:txEl>
                                          </p:spTgt>
                                        </p:tgtEl>
                                        <p:attrNameLst>
                                          <p:attrName>ppt_x</p:attrName>
                                        </p:attrNameLst>
                                      </p:cBhvr>
                                      <p:tavLst>
                                        <p:tav tm="0">
                                          <p:val>
                                            <p:strVal val="0-#ppt_w/2"/>
                                          </p:val>
                                        </p:tav>
                                        <p:tav tm="100000">
                                          <p:val>
                                            <p:strVal val="#ppt_x"/>
                                          </p:val>
                                        </p:tav>
                                      </p:tavLst>
                                    </p:anim>
                                    <p:anim calcmode="lin" valueType="num">
                                      <p:cBhvr additive="repl">
                                        <p:cTn id="90" dur="500" fill="hold"/>
                                        <p:tgtEl>
                                          <p:spTgt spid="15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1" dur="indefinite" nodeType="clickEffect" fill="hold">
                      <p:stCondLst>
                        <p:cond delay="indefinite"/>
                      </p:stCondLst>
                      <p:childTnLst>
                        <p:par>
                          <p:cTn id="92" dur="indefinite" nodeType="clickEffect" fill="hold">
                            <p:stCondLst>
                              <p:cond delay="0"/>
                            </p:stCondLst>
                            <p:childTnLst>
                              <p:par>
                                <p:cTn id="93" dur="indefinite" nodeType="clickEffect" fill="hold" presetClass="entr" presetID="2" presetSubtype="8">
                                  <p:stCondLst>
                                    <p:cond delay="0"/>
                                  </p:stCondLst>
                                  <p:childTnLst>
                                    <p:set>
                                      <p:cBhvr>
                                        <p:cTn id="94" dur="1" fill="hold">
                                          <p:stCondLst>
                                            <p:cond delay="0"/>
                                          </p:stCondLst>
                                        </p:cTn>
                                        <p:tgtEl>
                                          <p:spTgt spid="158">
                                            <p:txEl>
                                              <p:pRg st="8" end="8"/>
                                            </p:txEl>
                                          </p:spTgt>
                                        </p:tgtEl>
                                        <p:attrNameLst>
                                          <p:attrName>style.visibility</p:attrName>
                                        </p:attrNameLst>
                                      </p:cBhvr>
                                      <p:to>
                                        <p:strVal val="visible"/>
                                      </p:to>
                                    </p:set>
                                    <p:anim calcmode="lin" valueType="num">
                                      <p:cBhvr additive="repl">
                                        <p:cTn id="95" dur="500" fill="hold"/>
                                        <p:tgtEl>
                                          <p:spTgt spid="158">
                                            <p:txEl>
                                              <p:pRg st="8" end="8"/>
                                            </p:txEl>
                                          </p:spTgt>
                                        </p:tgtEl>
                                        <p:attrNameLst>
                                          <p:attrName>ppt_x</p:attrName>
                                        </p:attrNameLst>
                                      </p:cBhvr>
                                      <p:tavLst>
                                        <p:tav tm="0">
                                          <p:val>
                                            <p:strVal val="0-#ppt_w/2"/>
                                          </p:val>
                                        </p:tav>
                                        <p:tav tm="100000">
                                          <p:val>
                                            <p:strVal val="#ppt_x"/>
                                          </p:val>
                                        </p:tav>
                                      </p:tavLst>
                                    </p:anim>
                                    <p:anim calcmode="lin" valueType="num">
                                      <p:cBhvr additive="repl">
                                        <p:cTn id="96" dur="500" fill="hold"/>
                                        <p:tgtEl>
                                          <p:spTgt spid="15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0"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Peripherals</a:t>
            </a:r>
            <a:endParaRPr b="0" lang="en-US" sz="3200" spc="-1" strike="noStrike">
              <a:solidFill>
                <a:srgbClr val="000000"/>
              </a:solidFill>
              <a:latin typeface="Arial"/>
            </a:endParaRPr>
          </a:p>
        </p:txBody>
      </p:sp>
      <p:sp>
        <p:nvSpPr>
          <p:cNvPr id="161" name="CustomShape 2"/>
          <p:cNvSpPr/>
          <p:nvPr/>
        </p:nvSpPr>
        <p:spPr>
          <a:xfrm>
            <a:off x="987480" y="1349280"/>
            <a:ext cx="7504200" cy="411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Peripherals </a:t>
            </a:r>
            <a:r>
              <a:rPr b="0" lang="en-IE" sz="2400" spc="-1" strike="noStrike">
                <a:solidFill>
                  <a:srgbClr val="000000"/>
                </a:solidFill>
                <a:latin typeface="Arial"/>
              </a:rPr>
              <a:t>are devices that connect to the system unit using cables or wireless technologies. Typical peripherals include:</a:t>
            </a:r>
            <a:endParaRPr b="0" lang="en-US" sz="2400" spc="-1" strike="noStrike">
              <a:solidFill>
                <a:srgbClr val="000000"/>
              </a:solidFill>
              <a:latin typeface="Arial"/>
            </a:endParaRPr>
          </a:p>
          <a:p>
            <a:pP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Monitor</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Keyboard</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Printer</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Plotter</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Scanner</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Speakers</a:t>
            </a:r>
            <a:endParaRPr b="0" lang="en-US" sz="2400" spc="-1" strike="noStrike">
              <a:solidFill>
                <a:srgbClr val="000000"/>
              </a:solidFill>
              <a:latin typeface="Arial"/>
            </a:endParaRPr>
          </a:p>
          <a:p>
            <a:pPr/>
            <a:r>
              <a:rPr b="0" lang="en-IE" sz="2400" spc="-1" strike="noStrike">
                <a:solidFill>
                  <a:srgbClr val="000000"/>
                </a:solidFill>
                <a:latin typeface="Arial"/>
              </a:rPr>
              <a:t> </a:t>
            </a:r>
            <a:endParaRPr b="0" lang="en-US" sz="2400" spc="-1" strike="noStrike">
              <a:solidFill>
                <a:srgbClr val="000000"/>
              </a:solidFill>
              <a:latin typeface="Arial"/>
            </a:endParaRPr>
          </a:p>
        </p:txBody>
      </p:sp>
      <p:grpSp>
        <p:nvGrpSpPr>
          <p:cNvPr id="162" name="Group 3"/>
          <p:cNvGrpSpPr/>
          <p:nvPr/>
        </p:nvGrpSpPr>
        <p:grpSpPr>
          <a:xfrm>
            <a:off x="4286160" y="2857680"/>
            <a:ext cx="3284640" cy="2855880"/>
            <a:chOff x="4286160" y="2857680"/>
            <a:chExt cx="3284640" cy="2855880"/>
          </a:xfrm>
        </p:grpSpPr>
        <p:pic>
          <p:nvPicPr>
            <p:cNvPr id="163" name="" descr=""/>
            <p:cNvPicPr/>
            <p:nvPr/>
          </p:nvPicPr>
          <p:blipFill>
            <a:blip r:embed="rId2"/>
            <a:stretch/>
          </p:blipFill>
          <p:spPr>
            <a:xfrm>
              <a:off x="4286160" y="2857680"/>
              <a:ext cx="3284640" cy="2855880"/>
            </a:xfrm>
            <a:prstGeom prst="rect">
              <a:avLst/>
            </a:prstGeom>
            <a:ln>
              <a:noFill/>
            </a:ln>
          </p:spPr>
        </p:pic>
        <p:sp>
          <p:nvSpPr>
            <p:cNvPr id="164" name="CustomShape 4"/>
            <p:cNvSpPr/>
            <p:nvPr/>
          </p:nvSpPr>
          <p:spPr>
            <a:xfrm>
              <a:off x="5830920" y="5397480"/>
              <a:ext cx="1500120" cy="316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36720" rIns="36720" tIns="36720" bIns="36720"/>
            <a:p>
              <a:pPr algn="ctr">
                <a:lnSpc>
                  <a:spcPct val="100000"/>
                </a:lnSpc>
              </a:pPr>
              <a:r>
                <a:rPr b="1" lang="en-IE" sz="1200" spc="-1" strike="noStrike">
                  <a:solidFill>
                    <a:srgbClr val="000000"/>
                  </a:solidFill>
                  <a:latin typeface="Times New Roman"/>
                </a:rPr>
                <a:t>Plotter</a:t>
              </a:r>
              <a:endParaRPr b="0" lang="en-US" sz="1200" spc="-1" strike="noStrike">
                <a:solidFill>
                  <a:srgbClr val="000000"/>
                </a:solidFill>
                <a:latin typeface="Arial"/>
              </a:endParaRPr>
            </a:p>
          </p:txBody>
        </p:sp>
      </p:grpSp>
    </p:spTree>
  </p:cSld>
  <p:transition>
    <p:wipe dir="d"/>
  </p:transition>
  <p:timing>
    <p:tnLst>
      <p:par>
        <p:cTn id="97" dur="indefinite" restart="never" nodeType="tmRoot">
          <p:childTnLst>
            <p:seq>
              <p:cTn id="98" dur="indefinite" nodeType="mainSeq">
                <p:childTnLst>
                  <p:par>
                    <p:cTn id="99" dur="indefinite" nodeType="clickEffect" fill="hold">
                      <p:stCondLst>
                        <p:cond delay="indefinite"/>
                      </p:stCondLst>
                      <p:childTnLst>
                        <p:par>
                          <p:cTn id="100" dur="indefinite" nodeType="clickEffect" fill="hold">
                            <p:stCondLst>
                              <p:cond delay="0"/>
                            </p:stCondLst>
                            <p:childTnLst>
                              <p:par>
                                <p:cTn id="101" dur="indefinite" nodeType="clickEffect" fill="hold" presetClass="entr" presetID="2" presetSubtype="8">
                                  <p:stCondLst>
                                    <p:cond delay="0"/>
                                  </p:stCondLst>
                                  <p:childTnLst>
                                    <p:set>
                                      <p:cBhvr>
                                        <p:cTn id="102" dur="1" fill="hold">
                                          <p:stCondLst>
                                            <p:cond delay="0"/>
                                          </p:stCondLst>
                                        </p:cTn>
                                        <p:tgtEl>
                                          <p:spTgt spid="161">
                                            <p:txEl>
                                              <p:pRg st="0" end="0"/>
                                            </p:txEl>
                                          </p:spTgt>
                                        </p:tgtEl>
                                        <p:attrNameLst>
                                          <p:attrName>style.visibility</p:attrName>
                                        </p:attrNameLst>
                                      </p:cBhvr>
                                      <p:to>
                                        <p:strVal val="visible"/>
                                      </p:to>
                                    </p:set>
                                    <p:anim calcmode="lin" valueType="num">
                                      <p:cBhvr additive="repl">
                                        <p:cTn id="103" dur="1000" fill="hold"/>
                                        <p:tgtEl>
                                          <p:spTgt spid="161">
                                            <p:txEl>
                                              <p:pRg st="0" end="0"/>
                                            </p:txEl>
                                          </p:spTgt>
                                        </p:tgtEl>
                                        <p:attrNameLst>
                                          <p:attrName>ppt_x</p:attrName>
                                        </p:attrNameLst>
                                      </p:cBhvr>
                                      <p:tavLst>
                                        <p:tav tm="0">
                                          <p:val>
                                            <p:strVal val="0-#ppt_w/2"/>
                                          </p:val>
                                        </p:tav>
                                        <p:tav tm="100000">
                                          <p:val>
                                            <p:strVal val="#ppt_x"/>
                                          </p:val>
                                        </p:tav>
                                      </p:tavLst>
                                    </p:anim>
                                    <p:anim calcmode="lin" valueType="num">
                                      <p:cBhvr additive="repl">
                                        <p:cTn id="104" dur="1000" fill="hold"/>
                                        <p:tgtEl>
                                          <p:spTgt spid="1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5" dur="indefinite" nodeType="clickEffect" fill="hold">
                      <p:stCondLst>
                        <p:cond delay="indefinite"/>
                      </p:stCondLst>
                      <p:childTnLst>
                        <p:par>
                          <p:cTn id="106" dur="indefinite" nodeType="clickEffect" fill="hold">
                            <p:stCondLst>
                              <p:cond delay="0"/>
                            </p:stCondLst>
                            <p:childTnLst>
                              <p:par>
                                <p:cTn id="107" dur="indefinite" nodeType="clickEffect" fill="hold" presetClass="entr" presetID="2" presetSubtype="8">
                                  <p:stCondLst>
                                    <p:cond delay="0"/>
                                  </p:stCondLst>
                                  <p:childTnLst>
                                    <p:set>
                                      <p:cBhvr>
                                        <p:cTn id="108" dur="1" fill="hold">
                                          <p:stCondLst>
                                            <p:cond delay="0"/>
                                          </p:stCondLst>
                                        </p:cTn>
                                        <p:tgtEl>
                                          <p:spTgt spid="161">
                                            <p:txEl>
                                              <p:pRg st="2" end="2"/>
                                            </p:txEl>
                                          </p:spTgt>
                                        </p:tgtEl>
                                        <p:attrNameLst>
                                          <p:attrName>style.visibility</p:attrName>
                                        </p:attrNameLst>
                                      </p:cBhvr>
                                      <p:to>
                                        <p:strVal val="visible"/>
                                      </p:to>
                                    </p:set>
                                    <p:anim calcmode="lin" valueType="num">
                                      <p:cBhvr additive="repl">
                                        <p:cTn id="109" dur="500" fill="hold"/>
                                        <p:tgtEl>
                                          <p:spTgt spid="161">
                                            <p:txEl>
                                              <p:pRg st="2" end="2"/>
                                            </p:txEl>
                                          </p:spTgt>
                                        </p:tgtEl>
                                        <p:attrNameLst>
                                          <p:attrName>ppt_x</p:attrName>
                                        </p:attrNameLst>
                                      </p:cBhvr>
                                      <p:tavLst>
                                        <p:tav tm="0">
                                          <p:val>
                                            <p:strVal val="0-#ppt_w/2"/>
                                          </p:val>
                                        </p:tav>
                                        <p:tav tm="100000">
                                          <p:val>
                                            <p:strVal val="#ppt_x"/>
                                          </p:val>
                                        </p:tav>
                                      </p:tavLst>
                                    </p:anim>
                                    <p:anim calcmode="lin" valueType="num">
                                      <p:cBhvr additive="repl">
                                        <p:cTn id="110" dur="500" fill="hold"/>
                                        <p:tgtEl>
                                          <p:spTgt spid="161">
                                            <p:txEl>
                                              <p:pRg st="2" end="2"/>
                                            </p:txEl>
                                          </p:spTgt>
                                        </p:tgtEl>
                                        <p:attrNameLst>
                                          <p:attrName>ppt_y</p:attrName>
                                        </p:attrNameLst>
                                      </p:cBhvr>
                                      <p:tavLst>
                                        <p:tav tm="0">
                                          <p:val>
                                            <p:strVal val="#ppt_y"/>
                                          </p:val>
                                        </p:tav>
                                        <p:tav tm="100000">
                                          <p:val>
                                            <p:strVal val="#ppt_y"/>
                                          </p:val>
                                        </p:tav>
                                      </p:tavLst>
                                    </p:anim>
                                  </p:childTnLst>
                                </p:cTn>
                              </p:par>
                              <p:par>
                                <p:cTn id="111" dur="indefinite" nodeType="withEffect" fill="hold" presetClass="entr" presetID="9">
                                  <p:stCondLst>
                                    <p:cond delay="0"/>
                                  </p:stCondLst>
                                  <p:childTnLst>
                                    <p:set>
                                      <p:cBhvr>
                                        <p:cTn id="112" dur="1" fill="hold">
                                          <p:stCondLst>
                                            <p:cond delay="0"/>
                                          </p:stCondLst>
                                        </p:cTn>
                                        <p:tgtEl>
                                          <p:spTgt spid="162"/>
                                        </p:tgtEl>
                                        <p:attrNameLst>
                                          <p:attrName>style.visibility</p:attrName>
                                        </p:attrNameLst>
                                      </p:cBhvr>
                                      <p:to>
                                        <p:strVal val="visible"/>
                                      </p:to>
                                    </p:set>
                                    <p:animEffect filter="dissolve" transition="in">
                                      <p:cBhvr additive="repl">
                                        <p:cTn id="113" dur="500"/>
                                        <p:tgtEl>
                                          <p:spTgt spid="162"/>
                                        </p:tgtEl>
                                      </p:cBhvr>
                                    </p:animEffect>
                                  </p:childTnLst>
                                </p:cTn>
                              </p:par>
                            </p:childTnLst>
                          </p:cTn>
                        </p:par>
                      </p:childTnLst>
                    </p:cTn>
                  </p:par>
                  <p:par>
                    <p:cTn id="114" dur="indefinite" nodeType="clickEffect" fill="hold">
                      <p:stCondLst>
                        <p:cond delay="indefinite"/>
                      </p:stCondLst>
                      <p:childTnLst>
                        <p:par>
                          <p:cTn id="115" dur="indefinite" nodeType="clickEffect" fill="hold">
                            <p:stCondLst>
                              <p:cond delay="0"/>
                            </p:stCondLst>
                            <p:childTnLst>
                              <p:par>
                                <p:cTn id="116" dur="indefinite" nodeType="clickEffect" fill="hold" presetClass="entr" presetID="2" presetSubtype="8">
                                  <p:stCondLst>
                                    <p:cond delay="0"/>
                                  </p:stCondLst>
                                  <p:childTnLst>
                                    <p:set>
                                      <p:cBhvr>
                                        <p:cTn id="117" dur="1" fill="hold">
                                          <p:stCondLst>
                                            <p:cond delay="0"/>
                                          </p:stCondLst>
                                        </p:cTn>
                                        <p:tgtEl>
                                          <p:spTgt spid="161">
                                            <p:txEl>
                                              <p:pRg st="3" end="3"/>
                                            </p:txEl>
                                          </p:spTgt>
                                        </p:tgtEl>
                                        <p:attrNameLst>
                                          <p:attrName>style.visibility</p:attrName>
                                        </p:attrNameLst>
                                      </p:cBhvr>
                                      <p:to>
                                        <p:strVal val="visible"/>
                                      </p:to>
                                    </p:set>
                                    <p:anim calcmode="lin" valueType="num">
                                      <p:cBhvr additive="repl">
                                        <p:cTn id="118" dur="500" fill="hold"/>
                                        <p:tgtEl>
                                          <p:spTgt spid="161">
                                            <p:txEl>
                                              <p:pRg st="3" end="3"/>
                                            </p:txEl>
                                          </p:spTgt>
                                        </p:tgtEl>
                                        <p:attrNameLst>
                                          <p:attrName>ppt_x</p:attrName>
                                        </p:attrNameLst>
                                      </p:cBhvr>
                                      <p:tavLst>
                                        <p:tav tm="0">
                                          <p:val>
                                            <p:strVal val="0-#ppt_w/2"/>
                                          </p:val>
                                        </p:tav>
                                        <p:tav tm="100000">
                                          <p:val>
                                            <p:strVal val="#ppt_x"/>
                                          </p:val>
                                        </p:tav>
                                      </p:tavLst>
                                    </p:anim>
                                    <p:anim calcmode="lin" valueType="num">
                                      <p:cBhvr additive="repl">
                                        <p:cTn id="119" dur="500" fill="hold"/>
                                        <p:tgtEl>
                                          <p:spTgt spid="1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20" dur="indefinite" nodeType="clickEffect" fill="hold">
                      <p:stCondLst>
                        <p:cond delay="indefinite"/>
                      </p:stCondLst>
                      <p:childTnLst>
                        <p:par>
                          <p:cTn id="121" dur="indefinite" nodeType="clickEffect" fill="hold">
                            <p:stCondLst>
                              <p:cond delay="0"/>
                            </p:stCondLst>
                            <p:childTnLst>
                              <p:par>
                                <p:cTn id="122" dur="indefinite" nodeType="clickEffect" fill="hold" presetClass="entr" presetID="2" presetSubtype="8">
                                  <p:stCondLst>
                                    <p:cond delay="0"/>
                                  </p:stCondLst>
                                  <p:childTnLst>
                                    <p:set>
                                      <p:cBhvr>
                                        <p:cTn id="123" dur="1" fill="hold">
                                          <p:stCondLst>
                                            <p:cond delay="0"/>
                                          </p:stCondLst>
                                        </p:cTn>
                                        <p:tgtEl>
                                          <p:spTgt spid="161">
                                            <p:txEl>
                                              <p:pRg st="4" end="4"/>
                                            </p:txEl>
                                          </p:spTgt>
                                        </p:tgtEl>
                                        <p:attrNameLst>
                                          <p:attrName>style.visibility</p:attrName>
                                        </p:attrNameLst>
                                      </p:cBhvr>
                                      <p:to>
                                        <p:strVal val="visible"/>
                                      </p:to>
                                    </p:set>
                                    <p:anim calcmode="lin" valueType="num">
                                      <p:cBhvr additive="repl">
                                        <p:cTn id="124" dur="500" fill="hold"/>
                                        <p:tgtEl>
                                          <p:spTgt spid="161">
                                            <p:txEl>
                                              <p:pRg st="4" end="4"/>
                                            </p:txEl>
                                          </p:spTgt>
                                        </p:tgtEl>
                                        <p:attrNameLst>
                                          <p:attrName>ppt_x</p:attrName>
                                        </p:attrNameLst>
                                      </p:cBhvr>
                                      <p:tavLst>
                                        <p:tav tm="0">
                                          <p:val>
                                            <p:strVal val="0-#ppt_w/2"/>
                                          </p:val>
                                        </p:tav>
                                        <p:tav tm="100000">
                                          <p:val>
                                            <p:strVal val="#ppt_x"/>
                                          </p:val>
                                        </p:tav>
                                      </p:tavLst>
                                    </p:anim>
                                    <p:anim calcmode="lin" valueType="num">
                                      <p:cBhvr additive="repl">
                                        <p:cTn id="125" dur="500" fill="hold"/>
                                        <p:tgtEl>
                                          <p:spTgt spid="16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26" dur="indefinite" nodeType="clickEffect" fill="hold">
                      <p:stCondLst>
                        <p:cond delay="indefinite"/>
                      </p:stCondLst>
                      <p:childTnLst>
                        <p:par>
                          <p:cTn id="127" dur="indefinite" nodeType="clickEffect" fill="hold">
                            <p:stCondLst>
                              <p:cond delay="0"/>
                            </p:stCondLst>
                            <p:childTnLst>
                              <p:par>
                                <p:cTn id="128" dur="indefinite" nodeType="clickEffect" fill="hold" presetClass="entr" presetID="2" presetSubtype="8">
                                  <p:stCondLst>
                                    <p:cond delay="0"/>
                                  </p:stCondLst>
                                  <p:childTnLst>
                                    <p:set>
                                      <p:cBhvr>
                                        <p:cTn id="129" dur="1" fill="hold">
                                          <p:stCondLst>
                                            <p:cond delay="0"/>
                                          </p:stCondLst>
                                        </p:cTn>
                                        <p:tgtEl>
                                          <p:spTgt spid="161">
                                            <p:txEl>
                                              <p:pRg st="5" end="5"/>
                                            </p:txEl>
                                          </p:spTgt>
                                        </p:tgtEl>
                                        <p:attrNameLst>
                                          <p:attrName>style.visibility</p:attrName>
                                        </p:attrNameLst>
                                      </p:cBhvr>
                                      <p:to>
                                        <p:strVal val="visible"/>
                                      </p:to>
                                    </p:set>
                                    <p:anim calcmode="lin" valueType="num">
                                      <p:cBhvr additive="repl">
                                        <p:cTn id="130" dur="500" fill="hold"/>
                                        <p:tgtEl>
                                          <p:spTgt spid="161">
                                            <p:txEl>
                                              <p:pRg st="5" end="5"/>
                                            </p:txEl>
                                          </p:spTgt>
                                        </p:tgtEl>
                                        <p:attrNameLst>
                                          <p:attrName>ppt_x</p:attrName>
                                        </p:attrNameLst>
                                      </p:cBhvr>
                                      <p:tavLst>
                                        <p:tav tm="0">
                                          <p:val>
                                            <p:strVal val="0-#ppt_w/2"/>
                                          </p:val>
                                        </p:tav>
                                        <p:tav tm="100000">
                                          <p:val>
                                            <p:strVal val="#ppt_x"/>
                                          </p:val>
                                        </p:tav>
                                      </p:tavLst>
                                    </p:anim>
                                    <p:anim calcmode="lin" valueType="num">
                                      <p:cBhvr additive="repl">
                                        <p:cTn id="131" dur="500" fill="hold"/>
                                        <p:tgtEl>
                                          <p:spTgt spid="16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32" dur="indefinite" nodeType="clickEffect" fill="hold">
                      <p:stCondLst>
                        <p:cond delay="indefinite"/>
                      </p:stCondLst>
                      <p:childTnLst>
                        <p:par>
                          <p:cTn id="133" dur="indefinite" nodeType="clickEffect" fill="hold">
                            <p:stCondLst>
                              <p:cond delay="0"/>
                            </p:stCondLst>
                            <p:childTnLst>
                              <p:par>
                                <p:cTn id="134" dur="indefinite" nodeType="clickEffect" fill="hold" presetClass="entr" presetID="2" presetSubtype="8">
                                  <p:stCondLst>
                                    <p:cond delay="0"/>
                                  </p:stCondLst>
                                  <p:childTnLst>
                                    <p:set>
                                      <p:cBhvr>
                                        <p:cTn id="135" dur="1" fill="hold">
                                          <p:stCondLst>
                                            <p:cond delay="0"/>
                                          </p:stCondLst>
                                        </p:cTn>
                                        <p:tgtEl>
                                          <p:spTgt spid="161">
                                            <p:txEl>
                                              <p:pRg st="6" end="6"/>
                                            </p:txEl>
                                          </p:spTgt>
                                        </p:tgtEl>
                                        <p:attrNameLst>
                                          <p:attrName>style.visibility</p:attrName>
                                        </p:attrNameLst>
                                      </p:cBhvr>
                                      <p:to>
                                        <p:strVal val="visible"/>
                                      </p:to>
                                    </p:set>
                                    <p:anim calcmode="lin" valueType="num">
                                      <p:cBhvr additive="repl">
                                        <p:cTn id="136" dur="500" fill="hold"/>
                                        <p:tgtEl>
                                          <p:spTgt spid="161">
                                            <p:txEl>
                                              <p:pRg st="6" end="6"/>
                                            </p:txEl>
                                          </p:spTgt>
                                        </p:tgtEl>
                                        <p:attrNameLst>
                                          <p:attrName>ppt_x</p:attrName>
                                        </p:attrNameLst>
                                      </p:cBhvr>
                                      <p:tavLst>
                                        <p:tav tm="0">
                                          <p:val>
                                            <p:strVal val="0-#ppt_w/2"/>
                                          </p:val>
                                        </p:tav>
                                        <p:tav tm="100000">
                                          <p:val>
                                            <p:strVal val="#ppt_x"/>
                                          </p:val>
                                        </p:tav>
                                      </p:tavLst>
                                    </p:anim>
                                    <p:anim calcmode="lin" valueType="num">
                                      <p:cBhvr additive="repl">
                                        <p:cTn id="137" dur="500" fill="hold"/>
                                        <p:tgtEl>
                                          <p:spTgt spid="16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38" dur="indefinite" nodeType="clickEffect" fill="hold">
                      <p:stCondLst>
                        <p:cond delay="indefinite"/>
                      </p:stCondLst>
                      <p:childTnLst>
                        <p:par>
                          <p:cTn id="139" dur="indefinite" nodeType="clickEffect" fill="hold">
                            <p:stCondLst>
                              <p:cond delay="0"/>
                            </p:stCondLst>
                            <p:childTnLst>
                              <p:par>
                                <p:cTn id="140" dur="indefinite" nodeType="clickEffect" fill="hold" presetClass="entr" presetID="2" presetSubtype="8">
                                  <p:stCondLst>
                                    <p:cond delay="0"/>
                                  </p:stCondLst>
                                  <p:childTnLst>
                                    <p:set>
                                      <p:cBhvr>
                                        <p:cTn id="141" dur="1" fill="hold">
                                          <p:stCondLst>
                                            <p:cond delay="0"/>
                                          </p:stCondLst>
                                        </p:cTn>
                                        <p:tgtEl>
                                          <p:spTgt spid="161">
                                            <p:txEl>
                                              <p:pRg st="7" end="7"/>
                                            </p:txEl>
                                          </p:spTgt>
                                        </p:tgtEl>
                                        <p:attrNameLst>
                                          <p:attrName>style.visibility</p:attrName>
                                        </p:attrNameLst>
                                      </p:cBhvr>
                                      <p:to>
                                        <p:strVal val="visible"/>
                                      </p:to>
                                    </p:set>
                                    <p:anim calcmode="lin" valueType="num">
                                      <p:cBhvr additive="repl">
                                        <p:cTn id="142" dur="500" fill="hold"/>
                                        <p:tgtEl>
                                          <p:spTgt spid="161">
                                            <p:txEl>
                                              <p:pRg st="7" end="7"/>
                                            </p:txEl>
                                          </p:spTgt>
                                        </p:tgtEl>
                                        <p:attrNameLst>
                                          <p:attrName>ppt_x</p:attrName>
                                        </p:attrNameLst>
                                      </p:cBhvr>
                                      <p:tavLst>
                                        <p:tav tm="0">
                                          <p:val>
                                            <p:strVal val="0-#ppt_w/2"/>
                                          </p:val>
                                        </p:tav>
                                        <p:tav tm="100000">
                                          <p:val>
                                            <p:strVal val="#ppt_x"/>
                                          </p:val>
                                        </p:tav>
                                      </p:tavLst>
                                    </p:anim>
                                    <p:anim calcmode="lin" valueType="num">
                                      <p:cBhvr additive="repl">
                                        <p:cTn id="143" dur="500" fill="hold"/>
                                        <p:tgtEl>
                                          <p:spTgt spid="16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65"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System Devices</a:t>
            </a:r>
            <a:endParaRPr b="0" lang="en-US" sz="3200" spc="-1" strike="noStrike">
              <a:solidFill>
                <a:srgbClr val="000000"/>
              </a:solidFill>
              <a:latin typeface="Arial"/>
            </a:endParaRPr>
          </a:p>
        </p:txBody>
      </p:sp>
      <p:sp>
        <p:nvSpPr>
          <p:cNvPr id="166" name="CustomShape 2"/>
          <p:cNvSpPr/>
          <p:nvPr/>
        </p:nvSpPr>
        <p:spPr>
          <a:xfrm>
            <a:off x="714240" y="1785960"/>
            <a:ext cx="7643880" cy="2654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IE" sz="2400" spc="-1" strike="noStrike">
                <a:solidFill>
                  <a:srgbClr val="000000"/>
                </a:solidFill>
                <a:latin typeface="Arial"/>
              </a:rPr>
              <a:t>An </a:t>
            </a:r>
            <a:r>
              <a:rPr b="1" lang="en-IE" sz="2400" spc="-1" strike="noStrike">
                <a:solidFill>
                  <a:srgbClr val="000000"/>
                </a:solidFill>
                <a:latin typeface="Arial"/>
              </a:rPr>
              <a:t>integrated circuit </a:t>
            </a:r>
            <a:r>
              <a:rPr b="0" lang="en-IE" sz="2400" spc="-1" strike="noStrike">
                <a:solidFill>
                  <a:srgbClr val="000000"/>
                </a:solidFill>
                <a:latin typeface="Arial"/>
              </a:rPr>
              <a:t>(IC) supplied on a single silicon chip. It’s function is to control all the computers functions.  The main processor manufacturers are:</a:t>
            </a:r>
            <a:endParaRPr b="0" lang="en-US" sz="2400" spc="-1" strike="noStrike">
              <a:solidFill>
                <a:srgbClr val="000000"/>
              </a:solidFill>
              <a:latin typeface="Arial"/>
            </a:endParaRPr>
          </a:p>
          <a:p>
            <a:pP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1" lang="en-IE" sz="2400" spc="-1" strike="noStrike">
                <a:solidFill>
                  <a:srgbClr val="000000"/>
                </a:solidFill>
                <a:latin typeface="Arial"/>
                <a:ea typeface="Droid Sans Fallback"/>
              </a:rPr>
              <a:t>AMD</a:t>
            </a:r>
            <a:r>
              <a:rPr b="0" lang="en-IE" sz="2400" spc="-1" strike="noStrike">
                <a:solidFill>
                  <a:srgbClr val="000000"/>
                </a:solidFill>
                <a:latin typeface="Arial"/>
                <a:ea typeface="Droid Sans Fallback"/>
              </a:rPr>
              <a:t>  -  Athlon and Turion (mobile)</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1" lang="en-IE" sz="2400" spc="-1" strike="noStrike">
                <a:solidFill>
                  <a:srgbClr val="000000"/>
                </a:solidFill>
                <a:latin typeface="Arial"/>
                <a:ea typeface="Droid Sans Fallback"/>
              </a:rPr>
              <a:t>Intel</a:t>
            </a:r>
            <a:r>
              <a:rPr b="0" lang="en-IE" sz="2400" spc="-1" strike="noStrike">
                <a:solidFill>
                  <a:srgbClr val="000000"/>
                </a:solidFill>
                <a:latin typeface="Arial"/>
                <a:ea typeface="Droid Sans Fallback"/>
              </a:rPr>
              <a:t>  -</a:t>
            </a:r>
            <a:r>
              <a:rPr b="0" lang="en-IE" sz="2400" spc="-1" strike="noStrike">
                <a:solidFill>
                  <a:srgbClr val="000000"/>
                </a:solidFill>
                <a:latin typeface="Arial"/>
                <a:ea typeface="Droid Sans Fallback"/>
              </a:rPr>
              <a:t>	</a:t>
            </a:r>
            <a:r>
              <a:rPr b="0" lang="en-IE" sz="2400" spc="-1" strike="noStrike">
                <a:solidFill>
                  <a:srgbClr val="000000"/>
                </a:solidFill>
                <a:latin typeface="Arial"/>
                <a:ea typeface="Droid Sans Fallback"/>
              </a:rPr>
              <a:t>  Pentium and Centrino (mobile)</a:t>
            </a:r>
            <a:endParaRPr b="0" lang="en-US" sz="2400" spc="-1" strike="noStrike">
              <a:solidFill>
                <a:srgbClr val="000000"/>
              </a:solidFill>
              <a:latin typeface="Arial"/>
            </a:endParaRPr>
          </a:p>
          <a:p>
            <a:pPr/>
            <a:r>
              <a:rPr b="0" lang="en-IE" sz="2400" spc="-1" strike="noStrike">
                <a:solidFill>
                  <a:srgbClr val="000000"/>
                </a:solidFill>
                <a:latin typeface="Arial"/>
              </a:rPr>
              <a:t> </a:t>
            </a:r>
            <a:endParaRPr b="0" lang="en-US" sz="2400" spc="-1" strike="noStrike">
              <a:solidFill>
                <a:srgbClr val="000000"/>
              </a:solidFill>
              <a:latin typeface="Arial"/>
            </a:endParaRPr>
          </a:p>
        </p:txBody>
      </p:sp>
      <p:sp>
        <p:nvSpPr>
          <p:cNvPr id="167" name="CustomShape 3"/>
          <p:cNvSpPr/>
          <p:nvPr/>
        </p:nvSpPr>
        <p:spPr>
          <a:xfrm>
            <a:off x="785880" y="1071720"/>
            <a:ext cx="307188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Processor</a:t>
            </a:r>
            <a:endParaRPr b="0" lang="en-US" sz="2400" spc="-1" strike="noStrike">
              <a:solidFill>
                <a:srgbClr val="000000"/>
              </a:solidFill>
              <a:latin typeface="Arial"/>
            </a:endParaRPr>
          </a:p>
        </p:txBody>
      </p:sp>
      <p:grpSp>
        <p:nvGrpSpPr>
          <p:cNvPr id="168" name="Group 4"/>
          <p:cNvGrpSpPr/>
          <p:nvPr/>
        </p:nvGrpSpPr>
        <p:grpSpPr>
          <a:xfrm>
            <a:off x="2143080" y="4429080"/>
            <a:ext cx="4498920" cy="1998720"/>
            <a:chOff x="2143080" y="4429080"/>
            <a:chExt cx="4498920" cy="1998720"/>
          </a:xfrm>
        </p:grpSpPr>
        <p:sp>
          <p:nvSpPr>
            <p:cNvPr id="169" name="CustomShape 5"/>
            <p:cNvSpPr/>
            <p:nvPr/>
          </p:nvSpPr>
          <p:spPr>
            <a:xfrm>
              <a:off x="5835600" y="5229360"/>
              <a:ext cx="806400" cy="36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36720" rIns="36720" tIns="36720" bIns="36720"/>
            <a:p>
              <a:pPr>
                <a:lnSpc>
                  <a:spcPct val="100000"/>
                </a:lnSpc>
              </a:pPr>
              <a:r>
                <a:rPr b="1" lang="en-IE" sz="1200" spc="-1" strike="noStrike">
                  <a:solidFill>
                    <a:srgbClr val="000000"/>
                  </a:solidFill>
                  <a:latin typeface="Times New Roman"/>
                </a:rPr>
                <a:t>AMD</a:t>
              </a:r>
              <a:endParaRPr b="0" lang="en-US" sz="1200" spc="-1" strike="noStrike">
                <a:solidFill>
                  <a:srgbClr val="000000"/>
                </a:solidFill>
                <a:latin typeface="Arial"/>
              </a:endParaRPr>
            </a:p>
            <a:p>
              <a:pPr>
                <a:lnSpc>
                  <a:spcPct val="100000"/>
                </a:lnSpc>
              </a:pPr>
              <a:r>
                <a:rPr b="1" lang="en-IE" sz="1200" spc="-1" strike="noStrike">
                  <a:solidFill>
                    <a:srgbClr val="000000"/>
                  </a:solidFill>
                  <a:latin typeface="Times New Roman"/>
                </a:rPr>
                <a:t>Processor</a:t>
              </a:r>
              <a:endParaRPr b="0" lang="en-US" sz="1200" spc="-1" strike="noStrike">
                <a:solidFill>
                  <a:srgbClr val="000000"/>
                </a:solidFill>
                <a:latin typeface="Arial"/>
              </a:endParaRPr>
            </a:p>
          </p:txBody>
        </p:sp>
        <p:pic>
          <p:nvPicPr>
            <p:cNvPr id="170" name="" descr=""/>
            <p:cNvPicPr/>
            <p:nvPr/>
          </p:nvPicPr>
          <p:blipFill>
            <a:blip r:embed="rId2"/>
            <a:srcRect l="15692" t="14656" r="13708" b="13361"/>
            <a:stretch/>
          </p:blipFill>
          <p:spPr>
            <a:xfrm>
              <a:off x="2143080" y="4429080"/>
              <a:ext cx="3675240" cy="1998720"/>
            </a:xfrm>
            <a:prstGeom prst="rect">
              <a:avLst/>
            </a:prstGeom>
            <a:ln>
              <a:noFill/>
            </a:ln>
          </p:spPr>
        </p:pic>
      </p:grpSp>
    </p:spTree>
  </p:cSld>
  <p:transition>
    <p:wipe dir="d"/>
  </p:transition>
  <p:timing>
    <p:tnLst>
      <p:par>
        <p:cTn id="144" dur="indefinite" restart="never" nodeType="tmRoot">
          <p:childTnLst>
            <p:seq>
              <p:cTn id="145" dur="indefinite" nodeType="mainSeq">
                <p:childTnLst>
                  <p:par>
                    <p:cTn id="146" dur="indefinite" nodeType="clickEffect" fill="hold">
                      <p:stCondLst>
                        <p:cond delay="indefinite"/>
                      </p:stCondLst>
                      <p:childTnLst>
                        <p:par>
                          <p:cTn id="147" dur="indefinite" nodeType="clickEffect" fill="hold">
                            <p:stCondLst>
                              <p:cond delay="0"/>
                            </p:stCondLst>
                            <p:childTnLst>
                              <p:par>
                                <p:cTn id="148" dur="indefinite" nodeType="clickEffect" fill="hold" presetClass="entr" presetID="9">
                                  <p:stCondLst>
                                    <p:cond delay="0"/>
                                  </p:stCondLst>
                                  <p:childTnLst>
                                    <p:set>
                                      <p:cBhvr>
                                        <p:cTn id="149" dur="1" fill="hold">
                                          <p:stCondLst>
                                            <p:cond delay="0"/>
                                          </p:stCondLst>
                                        </p:cTn>
                                        <p:tgtEl>
                                          <p:spTgt spid="167"/>
                                        </p:tgtEl>
                                        <p:attrNameLst>
                                          <p:attrName>style.visibility</p:attrName>
                                        </p:attrNameLst>
                                      </p:cBhvr>
                                      <p:to>
                                        <p:strVal val="visible"/>
                                      </p:to>
                                    </p:set>
                                    <p:animEffect filter="dissolve" transition="in">
                                      <p:cBhvr additive="repl">
                                        <p:cTn id="150" dur="500"/>
                                        <p:tgtEl>
                                          <p:spTgt spid="167"/>
                                        </p:tgtEl>
                                      </p:cBhvr>
                                    </p:animEffect>
                                  </p:childTnLst>
                                </p:cTn>
                              </p:par>
                            </p:childTnLst>
                          </p:cTn>
                        </p:par>
                      </p:childTnLst>
                    </p:cTn>
                  </p:par>
                  <p:par>
                    <p:cTn id="151" dur="indefinite" nodeType="clickEffect" fill="hold">
                      <p:stCondLst>
                        <p:cond delay="indefinite"/>
                      </p:stCondLst>
                      <p:childTnLst>
                        <p:par>
                          <p:cTn id="152" dur="indefinite" nodeType="clickEffect" fill="hold">
                            <p:stCondLst>
                              <p:cond delay="0"/>
                            </p:stCondLst>
                            <p:childTnLst>
                              <p:par>
                                <p:cTn id="153" dur="indefinite" nodeType="clickEffect" fill="hold" presetClass="entr" presetID="2" presetSubtype="8">
                                  <p:stCondLst>
                                    <p:cond delay="0"/>
                                  </p:stCondLst>
                                  <p:childTnLst>
                                    <p:set>
                                      <p:cBhvr>
                                        <p:cTn id="154" dur="1" fill="hold">
                                          <p:stCondLst>
                                            <p:cond delay="0"/>
                                          </p:stCondLst>
                                        </p:cTn>
                                        <p:tgtEl>
                                          <p:spTgt spid="166">
                                            <p:txEl>
                                              <p:pRg st="0" end="0"/>
                                            </p:txEl>
                                          </p:spTgt>
                                        </p:tgtEl>
                                        <p:attrNameLst>
                                          <p:attrName>style.visibility</p:attrName>
                                        </p:attrNameLst>
                                      </p:cBhvr>
                                      <p:to>
                                        <p:strVal val="visible"/>
                                      </p:to>
                                    </p:set>
                                    <p:anim calcmode="lin" valueType="num">
                                      <p:cBhvr additive="repl">
                                        <p:cTn id="155" dur="1000" fill="hold"/>
                                        <p:tgtEl>
                                          <p:spTgt spid="166">
                                            <p:txEl>
                                              <p:pRg st="0" end="0"/>
                                            </p:txEl>
                                          </p:spTgt>
                                        </p:tgtEl>
                                        <p:attrNameLst>
                                          <p:attrName>ppt_x</p:attrName>
                                        </p:attrNameLst>
                                      </p:cBhvr>
                                      <p:tavLst>
                                        <p:tav tm="0">
                                          <p:val>
                                            <p:strVal val="0-#ppt_w/2"/>
                                          </p:val>
                                        </p:tav>
                                        <p:tav tm="100000">
                                          <p:val>
                                            <p:strVal val="#ppt_x"/>
                                          </p:val>
                                        </p:tav>
                                      </p:tavLst>
                                    </p:anim>
                                    <p:anim calcmode="lin" valueType="num">
                                      <p:cBhvr additive="repl">
                                        <p:cTn id="156" dur="1000" fill="hold"/>
                                        <p:tgtEl>
                                          <p:spTgt spid="1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7" dur="indefinite" nodeType="clickEffect" fill="hold">
                      <p:stCondLst>
                        <p:cond delay="indefinite"/>
                      </p:stCondLst>
                      <p:childTnLst>
                        <p:par>
                          <p:cTn id="158" dur="indefinite" nodeType="clickEffect" fill="hold">
                            <p:stCondLst>
                              <p:cond delay="0"/>
                            </p:stCondLst>
                            <p:childTnLst>
                              <p:par>
                                <p:cTn id="159" dur="indefinite" nodeType="clickEffect" fill="hold" presetClass="entr" presetID="2" presetSubtype="8">
                                  <p:stCondLst>
                                    <p:cond delay="0"/>
                                  </p:stCondLst>
                                  <p:childTnLst>
                                    <p:set>
                                      <p:cBhvr>
                                        <p:cTn id="160" dur="1" fill="hold">
                                          <p:stCondLst>
                                            <p:cond delay="0"/>
                                          </p:stCondLst>
                                        </p:cTn>
                                        <p:tgtEl>
                                          <p:spTgt spid="166">
                                            <p:txEl>
                                              <p:pRg st="2" end="2"/>
                                            </p:txEl>
                                          </p:spTgt>
                                        </p:tgtEl>
                                        <p:attrNameLst>
                                          <p:attrName>style.visibility</p:attrName>
                                        </p:attrNameLst>
                                      </p:cBhvr>
                                      <p:to>
                                        <p:strVal val="visible"/>
                                      </p:to>
                                    </p:set>
                                    <p:anim calcmode="lin" valueType="num">
                                      <p:cBhvr additive="repl">
                                        <p:cTn id="161" dur="500" fill="hold"/>
                                        <p:tgtEl>
                                          <p:spTgt spid="166">
                                            <p:txEl>
                                              <p:pRg st="2" end="2"/>
                                            </p:txEl>
                                          </p:spTgt>
                                        </p:tgtEl>
                                        <p:attrNameLst>
                                          <p:attrName>ppt_x</p:attrName>
                                        </p:attrNameLst>
                                      </p:cBhvr>
                                      <p:tavLst>
                                        <p:tav tm="0">
                                          <p:val>
                                            <p:strVal val="0-#ppt_w/2"/>
                                          </p:val>
                                        </p:tav>
                                        <p:tav tm="100000">
                                          <p:val>
                                            <p:strVal val="#ppt_x"/>
                                          </p:val>
                                        </p:tav>
                                      </p:tavLst>
                                    </p:anim>
                                    <p:anim calcmode="lin" valueType="num">
                                      <p:cBhvr additive="repl">
                                        <p:cTn id="162" dur="500" fill="hold"/>
                                        <p:tgtEl>
                                          <p:spTgt spid="166">
                                            <p:txEl>
                                              <p:pRg st="2" end="2"/>
                                            </p:txEl>
                                          </p:spTgt>
                                        </p:tgtEl>
                                        <p:attrNameLst>
                                          <p:attrName>ppt_y</p:attrName>
                                        </p:attrNameLst>
                                      </p:cBhvr>
                                      <p:tavLst>
                                        <p:tav tm="0">
                                          <p:val>
                                            <p:strVal val="#ppt_y"/>
                                          </p:val>
                                        </p:tav>
                                        <p:tav tm="100000">
                                          <p:val>
                                            <p:strVal val="#ppt_y"/>
                                          </p:val>
                                        </p:tav>
                                      </p:tavLst>
                                    </p:anim>
                                  </p:childTnLst>
                                </p:cTn>
                              </p:par>
                              <p:par>
                                <p:cTn id="163" dur="indefinite" nodeType="withEffect" fill="hold" presetClass="entr" presetID="2" presetSubtype="8">
                                  <p:stCondLst>
                                    <p:cond delay="0"/>
                                  </p:stCondLst>
                                  <p:childTnLst>
                                    <p:set>
                                      <p:cBhvr>
                                        <p:cTn id="164" dur="1" fill="hold">
                                          <p:stCondLst>
                                            <p:cond delay="0"/>
                                          </p:stCondLst>
                                        </p:cTn>
                                        <p:tgtEl>
                                          <p:spTgt spid="166">
                                            <p:txEl>
                                              <p:pRg st="3" end="3"/>
                                            </p:txEl>
                                          </p:spTgt>
                                        </p:tgtEl>
                                        <p:attrNameLst>
                                          <p:attrName>style.visibility</p:attrName>
                                        </p:attrNameLst>
                                      </p:cBhvr>
                                      <p:to>
                                        <p:strVal val="visible"/>
                                      </p:to>
                                    </p:set>
                                    <p:anim calcmode="lin" valueType="num">
                                      <p:cBhvr additive="repl">
                                        <p:cTn id="165" dur="500" fill="hold"/>
                                        <p:tgtEl>
                                          <p:spTgt spid="166">
                                            <p:txEl>
                                              <p:pRg st="3" end="3"/>
                                            </p:txEl>
                                          </p:spTgt>
                                        </p:tgtEl>
                                        <p:attrNameLst>
                                          <p:attrName>ppt_x</p:attrName>
                                        </p:attrNameLst>
                                      </p:cBhvr>
                                      <p:tavLst>
                                        <p:tav tm="0">
                                          <p:val>
                                            <p:strVal val="0-#ppt_w/2"/>
                                          </p:val>
                                        </p:tav>
                                        <p:tav tm="100000">
                                          <p:val>
                                            <p:strVal val="#ppt_x"/>
                                          </p:val>
                                        </p:tav>
                                      </p:tavLst>
                                    </p:anim>
                                    <p:anim calcmode="lin" valueType="num">
                                      <p:cBhvr additive="repl">
                                        <p:cTn id="166" dur="500" fill="hold"/>
                                        <p:tgtEl>
                                          <p:spTgt spid="166">
                                            <p:txEl>
                                              <p:pRg st="3" end="3"/>
                                            </p:txEl>
                                          </p:spTgt>
                                        </p:tgtEl>
                                        <p:attrNameLst>
                                          <p:attrName>ppt_y</p:attrName>
                                        </p:attrNameLst>
                                      </p:cBhvr>
                                      <p:tavLst>
                                        <p:tav tm="0">
                                          <p:val>
                                            <p:strVal val="#ppt_y"/>
                                          </p:val>
                                        </p:tav>
                                        <p:tav tm="100000">
                                          <p:val>
                                            <p:strVal val="#ppt_y"/>
                                          </p:val>
                                        </p:tav>
                                      </p:tavLst>
                                    </p:anim>
                                  </p:childTnLst>
                                </p:cTn>
                              </p:par>
                              <p:par>
                                <p:cTn id="167" dur="indefinite" nodeType="withEffect" fill="hold" presetClass="entr" presetID="9">
                                  <p:stCondLst>
                                    <p:cond delay="0"/>
                                  </p:stCondLst>
                                  <p:childTnLst>
                                    <p:set>
                                      <p:cBhvr>
                                        <p:cTn id="168" dur="1" fill="hold">
                                          <p:stCondLst>
                                            <p:cond delay="0"/>
                                          </p:stCondLst>
                                        </p:cTn>
                                        <p:tgtEl>
                                          <p:spTgt spid="168"/>
                                        </p:tgtEl>
                                        <p:attrNameLst>
                                          <p:attrName>style.visibility</p:attrName>
                                        </p:attrNameLst>
                                      </p:cBhvr>
                                      <p:to>
                                        <p:strVal val="visible"/>
                                      </p:to>
                                    </p:set>
                                    <p:animEffect filter="dissolve" transition="in">
                                      <p:cBhvr additive="repl">
                                        <p:cTn id="169" dur="500"/>
                                        <p:tgtEl>
                                          <p:spTgt spid="16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71"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System Devices</a:t>
            </a:r>
            <a:endParaRPr b="0" lang="en-US" sz="3200" spc="-1" strike="noStrike">
              <a:solidFill>
                <a:srgbClr val="000000"/>
              </a:solidFill>
              <a:latin typeface="Arial"/>
            </a:endParaRPr>
          </a:p>
        </p:txBody>
      </p:sp>
      <p:sp>
        <p:nvSpPr>
          <p:cNvPr id="172" name="CustomShape 2"/>
          <p:cNvSpPr/>
          <p:nvPr/>
        </p:nvSpPr>
        <p:spPr>
          <a:xfrm>
            <a:off x="857160" y="1779480"/>
            <a:ext cx="7429680" cy="2288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indent="361800">
              <a:lnSpc>
                <a:spcPct val="150000"/>
              </a:lnSpc>
              <a:buClr>
                <a:srgbClr val="000000"/>
              </a:buClr>
              <a:buFont typeface="Arial"/>
              <a:buChar char="•"/>
            </a:pPr>
            <a:r>
              <a:rPr b="1" lang="en-IE" sz="2400" spc="-1" strike="noStrike">
                <a:solidFill>
                  <a:srgbClr val="000000"/>
                </a:solidFill>
                <a:latin typeface="Arial"/>
              </a:rPr>
              <a:t>Primary storage  -  </a:t>
            </a:r>
            <a:r>
              <a:rPr b="0" lang="en-IE" sz="2400" spc="-1" strike="noStrike">
                <a:solidFill>
                  <a:srgbClr val="000000"/>
                </a:solidFill>
                <a:latin typeface="Arial"/>
              </a:rPr>
              <a:t>main computer memory. Data, </a:t>
            </a:r>
            <a:r>
              <a:rPr b="0" lang="en-IE" sz="2400" spc="-1" strike="noStrike">
                <a:solidFill>
                  <a:srgbClr val="000000"/>
                </a:solidFill>
                <a:latin typeface="Arial"/>
              </a:rPr>
              <a:t>	</a:t>
            </a:r>
            <a:r>
              <a:rPr b="0" lang="en-IE" sz="2400" spc="-1" strike="noStrike">
                <a:solidFill>
                  <a:srgbClr val="000000"/>
                </a:solidFill>
                <a:latin typeface="Arial"/>
              </a:rPr>
              <a:t>programs currently in use are held in RAM</a:t>
            </a:r>
            <a:endParaRPr b="0" lang="en-US" sz="2400" spc="-1" strike="noStrike">
              <a:solidFill>
                <a:srgbClr val="000000"/>
              </a:solidFill>
              <a:latin typeface="Arial"/>
            </a:endParaRPr>
          </a:p>
          <a:p>
            <a:pPr indent="361800">
              <a:lnSpc>
                <a:spcPct val="150000"/>
              </a:lnSpc>
              <a:buClr>
                <a:srgbClr val="000000"/>
              </a:buClr>
              <a:buFont typeface="Arial"/>
              <a:buChar char="•"/>
            </a:pPr>
            <a:r>
              <a:rPr b="1" lang="en-IE" sz="2400" spc="-1" strike="noStrike">
                <a:solidFill>
                  <a:srgbClr val="000000"/>
                </a:solidFill>
                <a:latin typeface="Arial"/>
              </a:rPr>
              <a:t>Volatile</a:t>
            </a:r>
            <a:r>
              <a:rPr b="0" lang="en-IE" sz="2400" spc="-1" strike="noStrike">
                <a:solidFill>
                  <a:srgbClr val="000000"/>
                </a:solidFill>
                <a:latin typeface="Arial"/>
              </a:rPr>
              <a:t>  -   contents of memory are lost if the </a:t>
            </a:r>
            <a:r>
              <a:rPr b="0" lang="en-IE" sz="2400" spc="-1" strike="noStrike">
                <a:solidFill>
                  <a:srgbClr val="000000"/>
                </a:solidFill>
                <a:latin typeface="Arial"/>
              </a:rPr>
              <a:t>	</a:t>
            </a:r>
            <a:r>
              <a:rPr b="0" lang="en-IE" sz="2400" spc="-1" strike="noStrike">
                <a:solidFill>
                  <a:srgbClr val="000000"/>
                </a:solidFill>
                <a:latin typeface="Arial"/>
              </a:rPr>
              <a:t>computer is turned off </a:t>
            </a:r>
            <a:endParaRPr b="0" lang="en-US" sz="2400" spc="-1" strike="noStrike">
              <a:solidFill>
                <a:srgbClr val="000000"/>
              </a:solidFill>
              <a:latin typeface="Arial"/>
            </a:endParaRPr>
          </a:p>
        </p:txBody>
      </p:sp>
      <p:sp>
        <p:nvSpPr>
          <p:cNvPr id="173" name="CustomShape 3"/>
          <p:cNvSpPr/>
          <p:nvPr/>
        </p:nvSpPr>
        <p:spPr>
          <a:xfrm>
            <a:off x="714240" y="1143000"/>
            <a:ext cx="592956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Random Access Memory (RAM)</a:t>
            </a:r>
            <a:endParaRPr b="0" lang="en-US" sz="2400" spc="-1" strike="noStrike">
              <a:solidFill>
                <a:srgbClr val="000000"/>
              </a:solidFill>
              <a:latin typeface="Arial"/>
            </a:endParaRPr>
          </a:p>
        </p:txBody>
      </p:sp>
      <p:grpSp>
        <p:nvGrpSpPr>
          <p:cNvPr id="174" name="Group 4"/>
          <p:cNvGrpSpPr/>
          <p:nvPr/>
        </p:nvGrpSpPr>
        <p:grpSpPr>
          <a:xfrm>
            <a:off x="1857240" y="4834080"/>
            <a:ext cx="5221440" cy="2022480"/>
            <a:chOff x="1857240" y="4834080"/>
            <a:chExt cx="5221440" cy="2022480"/>
          </a:xfrm>
        </p:grpSpPr>
        <p:pic>
          <p:nvPicPr>
            <p:cNvPr id="175" name="" descr=""/>
            <p:cNvPicPr/>
            <p:nvPr/>
          </p:nvPicPr>
          <p:blipFill>
            <a:blip r:embed="rId2"/>
            <a:srcRect l="0" t="3619" r="0" b="3373"/>
            <a:stretch/>
          </p:blipFill>
          <p:spPr>
            <a:xfrm>
              <a:off x="3152880" y="4834080"/>
              <a:ext cx="3147840" cy="2022480"/>
            </a:xfrm>
            <a:prstGeom prst="rect">
              <a:avLst/>
            </a:prstGeom>
            <a:ln>
              <a:noFill/>
            </a:ln>
          </p:spPr>
        </p:pic>
        <p:sp>
          <p:nvSpPr>
            <p:cNvPr id="176" name="Line 5"/>
            <p:cNvSpPr/>
            <p:nvPr/>
          </p:nvSpPr>
          <p:spPr>
            <a:xfrm flipH="1">
              <a:off x="5478120" y="5943600"/>
              <a:ext cx="971640" cy="355680"/>
            </a:xfrm>
            <a:prstGeom prst="line">
              <a:avLst/>
            </a:prstGeom>
            <a:ln w="12600">
              <a:solidFill>
                <a:srgbClr val="cc0000"/>
              </a:solidFill>
              <a:miter/>
              <a:tailEnd len="med" type="oval" w="med"/>
            </a:ln>
          </p:spPr>
          <p:style>
            <a:lnRef idx="0"/>
            <a:fillRef idx="0"/>
            <a:effectRef idx="0"/>
            <a:fontRef idx="minor"/>
          </p:style>
        </p:sp>
        <p:sp>
          <p:nvSpPr>
            <p:cNvPr id="177" name="Line 6"/>
            <p:cNvSpPr/>
            <p:nvPr/>
          </p:nvSpPr>
          <p:spPr>
            <a:xfrm>
              <a:off x="2765520" y="6141960"/>
              <a:ext cx="1000080" cy="250920"/>
            </a:xfrm>
            <a:prstGeom prst="line">
              <a:avLst/>
            </a:prstGeom>
            <a:ln w="12600">
              <a:solidFill>
                <a:srgbClr val="cc0000"/>
              </a:solidFill>
              <a:miter/>
              <a:tailEnd len="med" type="oval" w="med"/>
            </a:ln>
          </p:spPr>
          <p:style>
            <a:lnRef idx="0"/>
            <a:fillRef idx="0"/>
            <a:effectRef idx="0"/>
            <a:fontRef idx="minor"/>
          </p:style>
        </p:sp>
        <p:sp>
          <p:nvSpPr>
            <p:cNvPr id="178" name="CustomShape 7"/>
            <p:cNvSpPr/>
            <p:nvPr/>
          </p:nvSpPr>
          <p:spPr>
            <a:xfrm>
              <a:off x="6437160" y="5796000"/>
              <a:ext cx="641520" cy="28584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cc0000"/>
              </a:solidFill>
              <a:miter/>
            </a:ln>
          </p:spPr>
          <p:style>
            <a:lnRef idx="0"/>
            <a:fillRef idx="0"/>
            <a:effectRef idx="0"/>
            <a:fontRef idx="minor"/>
          </p:style>
          <p:txBody>
            <a:bodyPr lIns="36720" rIns="36720" tIns="36720" bIns="36720"/>
            <a:p>
              <a:pPr>
                <a:lnSpc>
                  <a:spcPct val="100000"/>
                </a:lnSpc>
              </a:pPr>
              <a:r>
                <a:rPr b="1" lang="en-IE" sz="1200" spc="-1" strike="noStrike">
                  <a:solidFill>
                    <a:srgbClr val="000000"/>
                  </a:solidFill>
                  <a:latin typeface="Times New Roman"/>
                </a:rPr>
                <a:t>IC’s</a:t>
              </a:r>
              <a:endParaRPr b="0" lang="en-US" sz="1200" spc="-1" strike="noStrike">
                <a:solidFill>
                  <a:srgbClr val="000000"/>
                </a:solidFill>
                <a:latin typeface="Arial"/>
              </a:endParaRPr>
            </a:p>
          </p:txBody>
        </p:sp>
        <p:sp>
          <p:nvSpPr>
            <p:cNvPr id="179" name="CustomShape 8"/>
            <p:cNvSpPr/>
            <p:nvPr/>
          </p:nvSpPr>
          <p:spPr>
            <a:xfrm>
              <a:off x="1857240" y="5905440"/>
              <a:ext cx="908280" cy="54144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cc0000"/>
              </a:solidFill>
              <a:miter/>
            </a:ln>
          </p:spPr>
          <p:style>
            <a:lnRef idx="0"/>
            <a:fillRef idx="0"/>
            <a:effectRef idx="0"/>
            <a:fontRef idx="minor"/>
          </p:style>
          <p:txBody>
            <a:bodyPr lIns="36720" rIns="36720" tIns="36720" bIns="36720"/>
            <a:p>
              <a:pPr algn="ctr">
                <a:lnSpc>
                  <a:spcPct val="100000"/>
                </a:lnSpc>
              </a:pPr>
              <a:r>
                <a:rPr b="1" lang="en-IE" sz="1200" spc="-1" strike="noStrike">
                  <a:solidFill>
                    <a:srgbClr val="000000"/>
                  </a:solidFill>
                  <a:latin typeface="Times New Roman"/>
                </a:rPr>
                <a:t>Memory</a:t>
              </a:r>
              <a:endParaRPr b="0" lang="en-US" sz="1200" spc="-1" strike="noStrike">
                <a:solidFill>
                  <a:srgbClr val="000000"/>
                </a:solidFill>
                <a:latin typeface="Arial"/>
              </a:endParaRPr>
            </a:p>
            <a:p>
              <a:pPr algn="ctr">
                <a:lnSpc>
                  <a:spcPct val="100000"/>
                </a:lnSpc>
              </a:pPr>
              <a:r>
                <a:rPr b="1" lang="en-IE" sz="1200" spc="-1" strike="noStrike">
                  <a:solidFill>
                    <a:srgbClr val="000000"/>
                  </a:solidFill>
                  <a:latin typeface="Times New Roman"/>
                </a:rPr>
                <a:t>Module</a:t>
              </a:r>
              <a:endParaRPr b="0" lang="en-US" sz="1200" spc="-1" strike="noStrike">
                <a:solidFill>
                  <a:srgbClr val="000000"/>
                </a:solidFill>
                <a:latin typeface="Arial"/>
              </a:endParaRPr>
            </a:p>
          </p:txBody>
        </p:sp>
        <p:sp>
          <p:nvSpPr>
            <p:cNvPr id="180" name="Line 9"/>
            <p:cNvSpPr/>
            <p:nvPr/>
          </p:nvSpPr>
          <p:spPr>
            <a:xfrm flipH="1">
              <a:off x="4712760" y="5954760"/>
              <a:ext cx="1737000" cy="709560"/>
            </a:xfrm>
            <a:prstGeom prst="line">
              <a:avLst/>
            </a:prstGeom>
            <a:ln w="12600">
              <a:solidFill>
                <a:srgbClr val="cc0000"/>
              </a:solidFill>
              <a:miter/>
              <a:tailEnd len="med" type="oval" w="med"/>
            </a:ln>
          </p:spPr>
          <p:style>
            <a:lnRef idx="0"/>
            <a:fillRef idx="0"/>
            <a:effectRef idx="0"/>
            <a:fontRef idx="minor"/>
          </p:style>
        </p:sp>
      </p:grpSp>
    </p:spTree>
  </p:cSld>
  <p:transition>
    <p:wipe dir="d"/>
  </p:transition>
  <p:timing>
    <p:tnLst>
      <p:par>
        <p:cTn id="170" dur="indefinite" restart="never" nodeType="tmRoot">
          <p:childTnLst>
            <p:seq>
              <p:cTn id="171" dur="indefinite" nodeType="mainSeq">
                <p:childTnLst>
                  <p:par>
                    <p:cTn id="172" dur="indefinite" nodeType="clickEffect" fill="hold">
                      <p:stCondLst>
                        <p:cond delay="indefinite"/>
                      </p:stCondLst>
                      <p:childTnLst>
                        <p:par>
                          <p:cTn id="173" dur="indefinite" nodeType="clickEffect" fill="hold">
                            <p:stCondLst>
                              <p:cond delay="0"/>
                            </p:stCondLst>
                            <p:childTnLst>
                              <p:par>
                                <p:cTn id="174" dur="indefinite" nodeType="clickEffect" fill="hold" presetClass="entr" presetID="9">
                                  <p:stCondLst>
                                    <p:cond delay="0"/>
                                  </p:stCondLst>
                                  <p:childTnLst>
                                    <p:set>
                                      <p:cBhvr>
                                        <p:cTn id="175" dur="1" fill="hold">
                                          <p:stCondLst>
                                            <p:cond delay="0"/>
                                          </p:stCondLst>
                                        </p:cTn>
                                        <p:tgtEl>
                                          <p:spTgt spid="173"/>
                                        </p:tgtEl>
                                        <p:attrNameLst>
                                          <p:attrName>style.visibility</p:attrName>
                                        </p:attrNameLst>
                                      </p:cBhvr>
                                      <p:to>
                                        <p:strVal val="visible"/>
                                      </p:to>
                                    </p:set>
                                    <p:animEffect filter="dissolve" transition="in">
                                      <p:cBhvr additive="repl">
                                        <p:cTn id="176" dur="500"/>
                                        <p:tgtEl>
                                          <p:spTgt spid="173"/>
                                        </p:tgtEl>
                                      </p:cBhvr>
                                    </p:animEffect>
                                  </p:childTnLst>
                                </p:cTn>
                              </p:par>
                              <p:par>
                                <p:cTn id="177" dur="indefinite" nodeType="withEffect" fill="hold" presetClass="entr" presetID="9">
                                  <p:stCondLst>
                                    <p:cond delay="0"/>
                                  </p:stCondLst>
                                  <p:childTnLst>
                                    <p:set>
                                      <p:cBhvr>
                                        <p:cTn id="178" dur="1" fill="hold">
                                          <p:stCondLst>
                                            <p:cond delay="0"/>
                                          </p:stCondLst>
                                        </p:cTn>
                                        <p:tgtEl>
                                          <p:spTgt spid="174"/>
                                        </p:tgtEl>
                                        <p:attrNameLst>
                                          <p:attrName>style.visibility</p:attrName>
                                        </p:attrNameLst>
                                      </p:cBhvr>
                                      <p:to>
                                        <p:strVal val="visible"/>
                                      </p:to>
                                    </p:set>
                                    <p:animEffect filter="dissolve" transition="in">
                                      <p:cBhvr additive="repl">
                                        <p:cTn id="179" dur="500"/>
                                        <p:tgtEl>
                                          <p:spTgt spid="174"/>
                                        </p:tgtEl>
                                      </p:cBhvr>
                                    </p:animEffect>
                                  </p:childTnLst>
                                </p:cTn>
                              </p:par>
                            </p:childTnLst>
                          </p:cTn>
                        </p:par>
                      </p:childTnLst>
                    </p:cTn>
                  </p:par>
                  <p:par>
                    <p:cTn id="180" dur="indefinite" nodeType="clickEffect" fill="hold">
                      <p:stCondLst>
                        <p:cond delay="indefinite"/>
                      </p:stCondLst>
                      <p:childTnLst>
                        <p:par>
                          <p:cTn id="181" dur="indefinite" nodeType="clickEffect" fill="hold">
                            <p:stCondLst>
                              <p:cond delay="0"/>
                            </p:stCondLst>
                            <p:childTnLst>
                              <p:par>
                                <p:cTn id="182" dur="indefinite" nodeType="clickEffect" fill="hold" presetClass="entr" presetID="2" presetSubtype="8">
                                  <p:stCondLst>
                                    <p:cond delay="0"/>
                                  </p:stCondLst>
                                  <p:childTnLst>
                                    <p:set>
                                      <p:cBhvr>
                                        <p:cTn id="183" dur="1" fill="hold">
                                          <p:stCondLst>
                                            <p:cond delay="0"/>
                                          </p:stCondLst>
                                        </p:cTn>
                                        <p:tgtEl>
                                          <p:spTgt spid="172">
                                            <p:txEl>
                                              <p:pRg st="0" end="0"/>
                                            </p:txEl>
                                          </p:spTgt>
                                        </p:tgtEl>
                                        <p:attrNameLst>
                                          <p:attrName>style.visibility</p:attrName>
                                        </p:attrNameLst>
                                      </p:cBhvr>
                                      <p:to>
                                        <p:strVal val="visible"/>
                                      </p:to>
                                    </p:set>
                                    <p:anim calcmode="lin" valueType="num">
                                      <p:cBhvr additive="repl">
                                        <p:cTn id="184" dur="500" fill="hold"/>
                                        <p:tgtEl>
                                          <p:spTgt spid="172">
                                            <p:txEl>
                                              <p:pRg st="0" end="0"/>
                                            </p:txEl>
                                          </p:spTgt>
                                        </p:tgtEl>
                                        <p:attrNameLst>
                                          <p:attrName>ppt_x</p:attrName>
                                        </p:attrNameLst>
                                      </p:cBhvr>
                                      <p:tavLst>
                                        <p:tav tm="0">
                                          <p:val>
                                            <p:strVal val="0-#ppt_w/2"/>
                                          </p:val>
                                        </p:tav>
                                        <p:tav tm="100000">
                                          <p:val>
                                            <p:strVal val="#ppt_x"/>
                                          </p:val>
                                        </p:tav>
                                      </p:tavLst>
                                    </p:anim>
                                    <p:anim calcmode="lin" valueType="num">
                                      <p:cBhvr additive="repl">
                                        <p:cTn id="185" dur="500" fill="hold"/>
                                        <p:tgtEl>
                                          <p:spTgt spid="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6" dur="indefinite" nodeType="clickEffect" fill="hold">
                      <p:stCondLst>
                        <p:cond delay="indefinite"/>
                      </p:stCondLst>
                      <p:childTnLst>
                        <p:par>
                          <p:cTn id="187" dur="indefinite" nodeType="clickEffect" fill="hold">
                            <p:stCondLst>
                              <p:cond delay="0"/>
                            </p:stCondLst>
                            <p:childTnLst>
                              <p:par>
                                <p:cTn id="188" dur="indefinite" nodeType="clickEffect" fill="hold" presetClass="entr" presetID="2" presetSubtype="8">
                                  <p:stCondLst>
                                    <p:cond delay="0"/>
                                  </p:stCondLst>
                                  <p:childTnLst>
                                    <p:set>
                                      <p:cBhvr>
                                        <p:cTn id="189" dur="1" fill="hold">
                                          <p:stCondLst>
                                            <p:cond delay="0"/>
                                          </p:stCondLst>
                                        </p:cTn>
                                        <p:tgtEl>
                                          <p:spTgt spid="172">
                                            <p:txEl>
                                              <p:pRg st="1" end="1"/>
                                            </p:txEl>
                                          </p:spTgt>
                                        </p:tgtEl>
                                        <p:attrNameLst>
                                          <p:attrName>style.visibility</p:attrName>
                                        </p:attrNameLst>
                                      </p:cBhvr>
                                      <p:to>
                                        <p:strVal val="visible"/>
                                      </p:to>
                                    </p:set>
                                    <p:anim calcmode="lin" valueType="num">
                                      <p:cBhvr additive="repl">
                                        <p:cTn id="190" dur="500" fill="hold"/>
                                        <p:tgtEl>
                                          <p:spTgt spid="172">
                                            <p:txEl>
                                              <p:pRg st="1" end="1"/>
                                            </p:txEl>
                                          </p:spTgt>
                                        </p:tgtEl>
                                        <p:attrNameLst>
                                          <p:attrName>ppt_x</p:attrName>
                                        </p:attrNameLst>
                                      </p:cBhvr>
                                      <p:tavLst>
                                        <p:tav tm="0">
                                          <p:val>
                                            <p:strVal val="0-#ppt_w/2"/>
                                          </p:val>
                                        </p:tav>
                                        <p:tav tm="100000">
                                          <p:val>
                                            <p:strVal val="#ppt_x"/>
                                          </p:val>
                                        </p:tav>
                                      </p:tavLst>
                                    </p:anim>
                                    <p:anim calcmode="lin" valueType="num">
                                      <p:cBhvr additive="repl">
                                        <p:cTn id="191" dur="500" fill="hold"/>
                                        <p:tgtEl>
                                          <p:spTgt spid="17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81"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System Devices</a:t>
            </a:r>
            <a:endParaRPr b="0" lang="en-US" sz="3200" spc="-1" strike="noStrike">
              <a:solidFill>
                <a:srgbClr val="000000"/>
              </a:solidFill>
              <a:latin typeface="Arial"/>
            </a:endParaRPr>
          </a:p>
        </p:txBody>
      </p:sp>
      <p:sp>
        <p:nvSpPr>
          <p:cNvPr id="182" name="CustomShape 2"/>
          <p:cNvSpPr/>
          <p:nvPr/>
        </p:nvSpPr>
        <p:spPr>
          <a:xfrm>
            <a:off x="714240" y="1785960"/>
            <a:ext cx="7643880" cy="1831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Mainboard </a:t>
            </a:r>
            <a:r>
              <a:rPr b="0" lang="en-IE" sz="2400" spc="-1" strike="noStrike">
                <a:solidFill>
                  <a:srgbClr val="000000"/>
                </a:solidFill>
                <a:latin typeface="Arial"/>
              </a:rPr>
              <a:t>or </a:t>
            </a:r>
            <a:r>
              <a:rPr b="1" lang="en-IE" sz="2400" spc="-1" strike="noStrike">
                <a:solidFill>
                  <a:srgbClr val="000000"/>
                </a:solidFill>
                <a:latin typeface="Arial"/>
              </a:rPr>
              <a:t>system board</a:t>
            </a:r>
            <a:r>
              <a:rPr b="0" lang="en-IE" sz="2400" spc="-1" strike="noStrike">
                <a:solidFill>
                  <a:srgbClr val="000000"/>
                </a:solidFill>
                <a:latin typeface="Arial"/>
              </a:rPr>
              <a:t>  -  the main circuit board for the computer system.   All device in the computer system will either be part of the motherboard or connected to it.</a:t>
            </a:r>
            <a:endParaRPr b="0" lang="en-US" sz="2400" spc="-1" strike="noStrike">
              <a:solidFill>
                <a:srgbClr val="000000"/>
              </a:solidFill>
              <a:latin typeface="Arial"/>
            </a:endParaRPr>
          </a:p>
          <a:p>
            <a:pPr/>
            <a:r>
              <a:rPr b="0" lang="en-IE" sz="1800" spc="-1" strike="noStrike">
                <a:solidFill>
                  <a:srgbClr val="000000"/>
                </a:solidFill>
                <a:latin typeface="Arial"/>
              </a:rPr>
              <a:t> </a:t>
            </a:r>
            <a:endParaRPr b="0" lang="en-US" sz="1800" spc="-1" strike="noStrike">
              <a:solidFill>
                <a:srgbClr val="000000"/>
              </a:solidFill>
              <a:latin typeface="Arial"/>
            </a:endParaRPr>
          </a:p>
        </p:txBody>
      </p:sp>
      <p:sp>
        <p:nvSpPr>
          <p:cNvPr id="183" name="CustomShape 3"/>
          <p:cNvSpPr/>
          <p:nvPr/>
        </p:nvSpPr>
        <p:spPr>
          <a:xfrm>
            <a:off x="500040" y="1071720"/>
            <a:ext cx="33577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Motherboard</a:t>
            </a:r>
            <a:endParaRPr b="0" lang="en-US" sz="2400" spc="-1" strike="noStrike">
              <a:solidFill>
                <a:srgbClr val="000000"/>
              </a:solidFill>
              <a:latin typeface="Arial"/>
            </a:endParaRPr>
          </a:p>
        </p:txBody>
      </p:sp>
      <p:grpSp>
        <p:nvGrpSpPr>
          <p:cNvPr id="184" name="Group 4"/>
          <p:cNvGrpSpPr/>
          <p:nvPr/>
        </p:nvGrpSpPr>
        <p:grpSpPr>
          <a:xfrm>
            <a:off x="928800" y="3214800"/>
            <a:ext cx="7570800" cy="3467160"/>
            <a:chOff x="928800" y="3214800"/>
            <a:chExt cx="7570800" cy="3467160"/>
          </a:xfrm>
        </p:grpSpPr>
        <p:pic>
          <p:nvPicPr>
            <p:cNvPr id="185" name="" descr=""/>
            <p:cNvPicPr/>
            <p:nvPr/>
          </p:nvPicPr>
          <p:blipFill>
            <a:blip r:embed="rId2"/>
            <a:stretch/>
          </p:blipFill>
          <p:spPr>
            <a:xfrm>
              <a:off x="2143080" y="3286080"/>
              <a:ext cx="4983120" cy="3395880"/>
            </a:xfrm>
            <a:prstGeom prst="rect">
              <a:avLst/>
            </a:prstGeom>
            <a:ln>
              <a:noFill/>
            </a:ln>
          </p:spPr>
        </p:pic>
        <p:sp>
          <p:nvSpPr>
            <p:cNvPr id="186" name="Line 5"/>
            <p:cNvSpPr/>
            <p:nvPr/>
          </p:nvSpPr>
          <p:spPr>
            <a:xfrm>
              <a:off x="1857240" y="4286160"/>
              <a:ext cx="2030400" cy="355680"/>
            </a:xfrm>
            <a:prstGeom prst="line">
              <a:avLst/>
            </a:prstGeom>
            <a:ln w="28440">
              <a:solidFill>
                <a:srgbClr val="cc3300"/>
              </a:solidFill>
              <a:miter/>
              <a:tailEnd len="med" type="triangle" w="med"/>
            </a:ln>
          </p:spPr>
          <p:style>
            <a:lnRef idx="0"/>
            <a:fillRef idx="0"/>
            <a:effectRef idx="0"/>
            <a:fontRef idx="minor"/>
          </p:style>
        </p:sp>
        <p:sp>
          <p:nvSpPr>
            <p:cNvPr id="187" name="CustomShape 6"/>
            <p:cNvSpPr/>
            <p:nvPr/>
          </p:nvSpPr>
          <p:spPr>
            <a:xfrm>
              <a:off x="928800" y="3786120"/>
              <a:ext cx="164124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1800" spc="-1" strike="noStrike">
                  <a:solidFill>
                    <a:srgbClr val="000000"/>
                  </a:solidFill>
                  <a:latin typeface="Arial"/>
                </a:rPr>
                <a:t>Processor Socket</a:t>
              </a:r>
              <a:endParaRPr b="0" lang="en-US" sz="1800" spc="-1" strike="noStrike">
                <a:solidFill>
                  <a:srgbClr val="000000"/>
                </a:solidFill>
                <a:latin typeface="Arial"/>
              </a:endParaRPr>
            </a:p>
          </p:txBody>
        </p:sp>
        <p:sp>
          <p:nvSpPr>
            <p:cNvPr id="188" name="Line 7"/>
            <p:cNvSpPr/>
            <p:nvPr/>
          </p:nvSpPr>
          <p:spPr>
            <a:xfrm flipV="1">
              <a:off x="1928880" y="5570280"/>
              <a:ext cx="958680" cy="215640"/>
            </a:xfrm>
            <a:prstGeom prst="line">
              <a:avLst/>
            </a:prstGeom>
            <a:ln w="28440">
              <a:solidFill>
                <a:srgbClr val="cc3300"/>
              </a:solidFill>
              <a:miter/>
              <a:tailEnd len="med" type="triangle" w="med"/>
            </a:ln>
          </p:spPr>
          <p:style>
            <a:lnRef idx="0"/>
            <a:fillRef idx="0"/>
            <a:effectRef idx="0"/>
            <a:fontRef idx="minor"/>
          </p:style>
        </p:sp>
        <p:sp>
          <p:nvSpPr>
            <p:cNvPr id="189" name="Line 8"/>
            <p:cNvSpPr/>
            <p:nvPr/>
          </p:nvSpPr>
          <p:spPr>
            <a:xfrm flipH="1">
              <a:off x="4641840" y="3714840"/>
              <a:ext cx="1859040" cy="212760"/>
            </a:xfrm>
            <a:prstGeom prst="line">
              <a:avLst/>
            </a:prstGeom>
            <a:ln w="28440">
              <a:solidFill>
                <a:srgbClr val="cc3300"/>
              </a:solidFill>
              <a:miter/>
              <a:tailEnd len="med" type="triangle" w="med"/>
            </a:ln>
          </p:spPr>
          <p:style>
            <a:lnRef idx="0"/>
            <a:fillRef idx="0"/>
            <a:effectRef idx="0"/>
            <a:fontRef idx="minor"/>
          </p:style>
        </p:sp>
        <p:sp>
          <p:nvSpPr>
            <p:cNvPr id="190" name="CustomShape 9"/>
            <p:cNvSpPr/>
            <p:nvPr/>
          </p:nvSpPr>
          <p:spPr>
            <a:xfrm>
              <a:off x="6572160" y="3214800"/>
              <a:ext cx="164160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1800" spc="-1" strike="noStrike">
                  <a:solidFill>
                    <a:srgbClr val="000000"/>
                  </a:solidFill>
                  <a:latin typeface="Arial"/>
                </a:rPr>
                <a:t>Memory  Sockets</a:t>
              </a:r>
              <a:endParaRPr b="0" lang="en-US" sz="1800" spc="-1" strike="noStrike">
                <a:solidFill>
                  <a:srgbClr val="000000"/>
                </a:solidFill>
                <a:latin typeface="Arial"/>
              </a:endParaRPr>
            </a:p>
          </p:txBody>
        </p:sp>
        <p:sp>
          <p:nvSpPr>
            <p:cNvPr id="191" name="CustomShape 10"/>
            <p:cNvSpPr/>
            <p:nvPr/>
          </p:nvSpPr>
          <p:spPr>
            <a:xfrm>
              <a:off x="1143000" y="5643720"/>
              <a:ext cx="10699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1800" spc="-1" strike="noStrike">
                  <a:solidFill>
                    <a:srgbClr val="000000"/>
                  </a:solidFill>
                  <a:latin typeface="Arial"/>
                </a:rPr>
                <a:t>Ports</a:t>
              </a:r>
              <a:endParaRPr b="0" lang="en-US" sz="1800" spc="-1" strike="noStrike">
                <a:solidFill>
                  <a:srgbClr val="000000"/>
                </a:solidFill>
                <a:latin typeface="Arial"/>
              </a:endParaRPr>
            </a:p>
          </p:txBody>
        </p:sp>
        <p:sp>
          <p:nvSpPr>
            <p:cNvPr id="192" name="Line 11"/>
            <p:cNvSpPr/>
            <p:nvPr/>
          </p:nvSpPr>
          <p:spPr>
            <a:xfrm flipH="1">
              <a:off x="5855760" y="5429160"/>
              <a:ext cx="1073160" cy="141480"/>
            </a:xfrm>
            <a:prstGeom prst="line">
              <a:avLst/>
            </a:prstGeom>
            <a:ln w="28440">
              <a:solidFill>
                <a:srgbClr val="cc3300"/>
              </a:solidFill>
              <a:miter/>
              <a:tailEnd len="med" type="triangle" w="med"/>
            </a:ln>
          </p:spPr>
          <p:style>
            <a:lnRef idx="0"/>
            <a:fillRef idx="0"/>
            <a:effectRef idx="0"/>
            <a:fontRef idx="minor"/>
          </p:style>
        </p:sp>
        <p:sp>
          <p:nvSpPr>
            <p:cNvPr id="193" name="CustomShape 12"/>
            <p:cNvSpPr/>
            <p:nvPr/>
          </p:nvSpPr>
          <p:spPr>
            <a:xfrm>
              <a:off x="6929280" y="5214960"/>
              <a:ext cx="12128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1800" spc="-1" strike="noStrike">
                  <a:solidFill>
                    <a:srgbClr val="000000"/>
                  </a:solidFill>
                  <a:latin typeface="Arial"/>
                </a:rPr>
                <a:t>PCI Slots</a:t>
              </a:r>
              <a:endParaRPr b="0" lang="en-US" sz="1800" spc="-1" strike="noStrike">
                <a:solidFill>
                  <a:srgbClr val="000000"/>
                </a:solidFill>
                <a:latin typeface="Arial"/>
              </a:endParaRPr>
            </a:p>
          </p:txBody>
        </p:sp>
        <p:sp>
          <p:nvSpPr>
            <p:cNvPr id="194" name="Line 13"/>
            <p:cNvSpPr/>
            <p:nvPr/>
          </p:nvSpPr>
          <p:spPr>
            <a:xfrm flipV="1">
              <a:off x="3786120" y="5784840"/>
              <a:ext cx="1212840" cy="501840"/>
            </a:xfrm>
            <a:prstGeom prst="line">
              <a:avLst/>
            </a:prstGeom>
            <a:ln w="28440">
              <a:solidFill>
                <a:srgbClr val="cc3300"/>
              </a:solidFill>
              <a:miter/>
              <a:tailEnd len="med" type="triangle" w="med"/>
            </a:ln>
          </p:spPr>
          <p:style>
            <a:lnRef idx="0"/>
            <a:fillRef idx="0"/>
            <a:effectRef idx="0"/>
            <a:fontRef idx="minor"/>
          </p:style>
        </p:sp>
        <p:sp>
          <p:nvSpPr>
            <p:cNvPr id="195" name="CustomShape 14"/>
            <p:cNvSpPr/>
            <p:nvPr/>
          </p:nvSpPr>
          <p:spPr>
            <a:xfrm>
              <a:off x="2071800" y="6072120"/>
              <a:ext cx="199872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1800" spc="-1" strike="noStrike">
                  <a:solidFill>
                    <a:srgbClr val="000000"/>
                  </a:solidFill>
                  <a:latin typeface="Arial"/>
                </a:rPr>
                <a:t>Graphics Slot</a:t>
              </a:r>
              <a:endParaRPr b="0" lang="en-US" sz="1800" spc="-1" strike="noStrike">
                <a:solidFill>
                  <a:srgbClr val="000000"/>
                </a:solidFill>
                <a:latin typeface="Arial"/>
              </a:endParaRPr>
            </a:p>
          </p:txBody>
        </p:sp>
        <p:sp>
          <p:nvSpPr>
            <p:cNvPr id="196" name="CustomShape 15"/>
            <p:cNvSpPr/>
            <p:nvPr/>
          </p:nvSpPr>
          <p:spPr>
            <a:xfrm>
              <a:off x="7286760" y="4500720"/>
              <a:ext cx="12128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1800" spc="-1" strike="noStrike">
                  <a:solidFill>
                    <a:srgbClr val="000000"/>
                  </a:solidFill>
                  <a:latin typeface="Arial"/>
                </a:rPr>
                <a:t>Chipset</a:t>
              </a:r>
              <a:endParaRPr b="0" lang="en-US" sz="1800" spc="-1" strike="noStrike">
                <a:solidFill>
                  <a:srgbClr val="000000"/>
                </a:solidFill>
                <a:latin typeface="Arial"/>
              </a:endParaRPr>
            </a:p>
          </p:txBody>
        </p:sp>
        <p:sp>
          <p:nvSpPr>
            <p:cNvPr id="197" name="Line 16"/>
            <p:cNvSpPr/>
            <p:nvPr/>
          </p:nvSpPr>
          <p:spPr>
            <a:xfrm flipH="1">
              <a:off x="4927680" y="4643280"/>
              <a:ext cx="2287440" cy="427320"/>
            </a:xfrm>
            <a:prstGeom prst="line">
              <a:avLst/>
            </a:prstGeom>
            <a:ln w="28440">
              <a:solidFill>
                <a:srgbClr val="cc3300"/>
              </a:solidFill>
              <a:miter/>
              <a:tailEnd len="med" type="triangle" w="med"/>
            </a:ln>
          </p:spPr>
          <p:style>
            <a:lnRef idx="0"/>
            <a:fillRef idx="0"/>
            <a:effectRef idx="0"/>
            <a:fontRef idx="minor"/>
          </p:style>
        </p:sp>
        <p:sp>
          <p:nvSpPr>
            <p:cNvPr id="198" name="Line 17"/>
            <p:cNvSpPr/>
            <p:nvPr/>
          </p:nvSpPr>
          <p:spPr>
            <a:xfrm flipH="1">
              <a:off x="5999040" y="4643280"/>
              <a:ext cx="1216080" cy="69840"/>
            </a:xfrm>
            <a:prstGeom prst="line">
              <a:avLst/>
            </a:prstGeom>
            <a:ln w="28440">
              <a:solidFill>
                <a:srgbClr val="cc3300"/>
              </a:solidFill>
              <a:miter/>
              <a:tailEnd len="med" type="triangle" w="med"/>
            </a:ln>
          </p:spPr>
          <p:style>
            <a:lnRef idx="0"/>
            <a:fillRef idx="0"/>
            <a:effectRef idx="0"/>
            <a:fontRef idx="minor"/>
          </p:style>
        </p:sp>
      </p:grpSp>
    </p:spTree>
  </p:cSld>
  <p:transition>
    <p:wipe dir="d"/>
  </p:transition>
  <p:timing>
    <p:tnLst>
      <p:par>
        <p:cTn id="192" dur="indefinite" restart="never" nodeType="tmRoot">
          <p:childTnLst>
            <p:seq>
              <p:cTn id="193" dur="indefinite" nodeType="mainSeq">
                <p:childTnLst>
                  <p:par>
                    <p:cTn id="194" dur="indefinite" nodeType="clickEffect" fill="hold">
                      <p:stCondLst>
                        <p:cond delay="indefinite"/>
                      </p:stCondLst>
                      <p:childTnLst>
                        <p:par>
                          <p:cTn id="195" dur="indefinite" nodeType="clickEffect" fill="hold">
                            <p:stCondLst>
                              <p:cond delay="0"/>
                            </p:stCondLst>
                            <p:childTnLst>
                              <p:par>
                                <p:cTn id="196" dur="indefinite" nodeType="clickEffect" fill="hold" presetClass="entr" presetID="9">
                                  <p:stCondLst>
                                    <p:cond delay="0"/>
                                  </p:stCondLst>
                                  <p:childTnLst>
                                    <p:set>
                                      <p:cBhvr>
                                        <p:cTn id="197" dur="1" fill="hold">
                                          <p:stCondLst>
                                            <p:cond delay="0"/>
                                          </p:stCondLst>
                                        </p:cTn>
                                        <p:tgtEl>
                                          <p:spTgt spid="183"/>
                                        </p:tgtEl>
                                        <p:attrNameLst>
                                          <p:attrName>style.visibility</p:attrName>
                                        </p:attrNameLst>
                                      </p:cBhvr>
                                      <p:to>
                                        <p:strVal val="visible"/>
                                      </p:to>
                                    </p:set>
                                    <p:animEffect filter="dissolve" transition="in">
                                      <p:cBhvr additive="repl">
                                        <p:cTn id="198" dur="500"/>
                                        <p:tgtEl>
                                          <p:spTgt spid="183"/>
                                        </p:tgtEl>
                                      </p:cBhvr>
                                    </p:animEffect>
                                  </p:childTnLst>
                                </p:cTn>
                              </p:par>
                            </p:childTnLst>
                          </p:cTn>
                        </p:par>
                      </p:childTnLst>
                    </p:cTn>
                  </p:par>
                  <p:par>
                    <p:cTn id="199" dur="indefinite" nodeType="clickEffect" fill="hold">
                      <p:stCondLst>
                        <p:cond delay="indefinite"/>
                      </p:stCondLst>
                      <p:childTnLst>
                        <p:par>
                          <p:cTn id="200" dur="indefinite" nodeType="clickEffect" fill="hold">
                            <p:stCondLst>
                              <p:cond delay="0"/>
                            </p:stCondLst>
                            <p:childTnLst>
                              <p:par>
                                <p:cTn id="201" dur="indefinite" nodeType="clickEffect" fill="hold" presetClass="entr" presetID="2" presetSubtype="8">
                                  <p:stCondLst>
                                    <p:cond delay="0"/>
                                  </p:stCondLst>
                                  <p:childTnLst>
                                    <p:set>
                                      <p:cBhvr>
                                        <p:cTn id="202" dur="1" fill="hold">
                                          <p:stCondLst>
                                            <p:cond delay="0"/>
                                          </p:stCondLst>
                                        </p:cTn>
                                        <p:tgtEl>
                                          <p:spTgt spid="182"/>
                                        </p:tgtEl>
                                        <p:attrNameLst>
                                          <p:attrName>style.visibility</p:attrName>
                                        </p:attrNameLst>
                                      </p:cBhvr>
                                      <p:to>
                                        <p:strVal val="visible"/>
                                      </p:to>
                                    </p:set>
                                    <p:anim calcmode="lin" valueType="num">
                                      <p:cBhvr additive="repl">
                                        <p:cTn id="203" dur="500" fill="hold"/>
                                        <p:tgtEl>
                                          <p:spTgt spid="182"/>
                                        </p:tgtEl>
                                        <p:attrNameLst>
                                          <p:attrName>ppt_x</p:attrName>
                                        </p:attrNameLst>
                                      </p:cBhvr>
                                      <p:tavLst>
                                        <p:tav tm="0">
                                          <p:val>
                                            <p:strVal val="0-#ppt_w/2"/>
                                          </p:val>
                                        </p:tav>
                                        <p:tav tm="100000">
                                          <p:val>
                                            <p:strVal val="#ppt_x"/>
                                          </p:val>
                                        </p:tav>
                                      </p:tavLst>
                                    </p:anim>
                                    <p:anim calcmode="lin" valueType="num">
                                      <p:cBhvr additive="repl">
                                        <p:cTn id="204" dur="500" fill="hold"/>
                                        <p:tgtEl>
                                          <p:spTgt spid="182"/>
                                        </p:tgtEl>
                                        <p:attrNameLst>
                                          <p:attrName>ppt_y</p:attrName>
                                        </p:attrNameLst>
                                      </p:cBhvr>
                                      <p:tavLst>
                                        <p:tav tm="0">
                                          <p:val>
                                            <p:strVal val="#ppt_y"/>
                                          </p:val>
                                        </p:tav>
                                        <p:tav tm="100000">
                                          <p:val>
                                            <p:strVal val="#ppt_y"/>
                                          </p:val>
                                        </p:tav>
                                      </p:tavLst>
                                    </p:anim>
                                  </p:childTnLst>
                                </p:cTn>
                              </p:par>
                              <p:par>
                                <p:cTn id="205" dur="indefinite" nodeType="withEffect" fill="hold" presetClass="entr" presetID="9">
                                  <p:stCondLst>
                                    <p:cond delay="0"/>
                                  </p:stCondLst>
                                  <p:childTnLst>
                                    <p:set>
                                      <p:cBhvr>
                                        <p:cTn id="206" dur="1" fill="hold">
                                          <p:stCondLst>
                                            <p:cond delay="0"/>
                                          </p:stCondLst>
                                        </p:cTn>
                                        <p:tgtEl>
                                          <p:spTgt spid="184"/>
                                        </p:tgtEl>
                                        <p:attrNameLst>
                                          <p:attrName>style.visibility</p:attrName>
                                        </p:attrNameLst>
                                      </p:cBhvr>
                                      <p:to>
                                        <p:strVal val="visible"/>
                                      </p:to>
                                    </p:set>
                                    <p:animEffect filter="dissolve" transition="in">
                                      <p:cBhvr additive="repl">
                                        <p:cTn id="207" dur="500"/>
                                        <p:tgtEl>
                                          <p:spTgt spid="1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9"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System Devices</a:t>
            </a:r>
            <a:endParaRPr b="0" lang="en-US" sz="3200" spc="-1" strike="noStrike">
              <a:solidFill>
                <a:srgbClr val="000000"/>
              </a:solidFill>
              <a:latin typeface="Arial"/>
            </a:endParaRPr>
          </a:p>
        </p:txBody>
      </p:sp>
      <p:sp>
        <p:nvSpPr>
          <p:cNvPr id="200" name="CustomShape 2"/>
          <p:cNvSpPr/>
          <p:nvPr/>
        </p:nvSpPr>
        <p:spPr>
          <a:xfrm>
            <a:off x="714240" y="1643040"/>
            <a:ext cx="7929720" cy="3324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IE" sz="2400" spc="-1" strike="noStrike">
                <a:solidFill>
                  <a:srgbClr val="000000"/>
                </a:solidFill>
                <a:latin typeface="Arial"/>
              </a:rPr>
              <a:t>A computer power supply has a number of functions:</a:t>
            </a:r>
            <a:endParaRPr b="0" lang="en-US" sz="2400" spc="-1" strike="noStrike">
              <a:solidFill>
                <a:srgbClr val="000000"/>
              </a:solidFill>
              <a:latin typeface="Arial"/>
            </a:endParaRPr>
          </a:p>
          <a:p>
            <a:pP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Converts </a:t>
            </a:r>
            <a:r>
              <a:rPr b="1" lang="en-IE" sz="2400" spc="-1" strike="noStrike">
                <a:solidFill>
                  <a:srgbClr val="000000"/>
                </a:solidFill>
                <a:latin typeface="Arial"/>
                <a:ea typeface="Droid Sans Fallback"/>
              </a:rPr>
              <a:t>Alternating current </a:t>
            </a:r>
            <a:r>
              <a:rPr b="0" lang="en-IE" sz="2400" spc="-1" strike="noStrike">
                <a:solidFill>
                  <a:srgbClr val="000000"/>
                </a:solidFill>
                <a:latin typeface="Arial"/>
                <a:ea typeface="Droid Sans Fallback"/>
              </a:rPr>
              <a:t>(AC) to </a:t>
            </a:r>
            <a:r>
              <a:rPr b="1" lang="en-IE" sz="2400" spc="-1" strike="noStrike">
                <a:solidFill>
                  <a:srgbClr val="000000"/>
                </a:solidFill>
                <a:latin typeface="Arial"/>
                <a:ea typeface="Droid Sans Fallback"/>
              </a:rPr>
              <a:t>Direct current </a:t>
            </a:r>
            <a:r>
              <a:rPr b="0" lang="en-IE" sz="2400" spc="-1" strike="noStrike">
                <a:solidFill>
                  <a:srgbClr val="000000"/>
                </a:solidFill>
                <a:latin typeface="Arial"/>
                <a:ea typeface="Droid Sans Fallback"/>
              </a:rPr>
              <a:t>(DC) </a:t>
            </a:r>
            <a:endParaRPr b="0" lang="en-US" sz="2400" spc="-1" strike="noStrike">
              <a:solidFill>
                <a:srgbClr val="000000"/>
              </a:solidFill>
              <a:latin typeface="Arial"/>
            </a:endParaRPr>
          </a:p>
          <a:p>
            <a:pPr lvl="1" marL="914400" indent="-457200">
              <a:lnSpc>
                <a:spcPct val="100000"/>
              </a:lnSpc>
              <a:buClr>
                <a:srgbClr val="000000"/>
              </a:buClr>
              <a:buFont typeface="Arial"/>
              <a:buChar char="•"/>
            </a:pPr>
            <a:r>
              <a:rPr b="0" lang="en-IE" sz="2400" spc="-1" strike="noStrike">
                <a:solidFill>
                  <a:srgbClr val="000000"/>
                </a:solidFill>
                <a:latin typeface="Arial"/>
                <a:ea typeface="Droid Sans Fallback"/>
              </a:rPr>
              <a:t>Transforms mains voltage (240 Volts) to the voltages required by the computer. The main voltages are:</a:t>
            </a:r>
            <a:endParaRPr b="0" lang="en-US" sz="2400" spc="-1" strike="noStrike">
              <a:solidFill>
                <a:srgbClr val="000000"/>
              </a:solidFill>
              <a:latin typeface="Arial"/>
            </a:endParaRPr>
          </a:p>
          <a:p>
            <a:pPr lvl="1" marL="914400" indent="-457200">
              <a:lnSpc>
                <a:spcPct val="100000"/>
              </a:lnSpc>
            </a:pPr>
            <a:endParaRPr b="0" lang="en-US" sz="2400" spc="-1" strike="noStrike">
              <a:solidFill>
                <a:srgbClr val="000000"/>
              </a:solidFill>
              <a:latin typeface="Arial"/>
            </a:endParaRPr>
          </a:p>
          <a:p>
            <a:pPr lvl="3" marL="1712880" indent="-341280">
              <a:lnSpc>
                <a:spcPct val="100000"/>
              </a:lnSpc>
              <a:buClr>
                <a:srgbClr val="000000"/>
              </a:buClr>
              <a:buFont typeface="Arial"/>
              <a:buChar char="•"/>
            </a:pPr>
            <a:r>
              <a:rPr b="1" lang="en-IE" sz="2000" spc="-1" strike="noStrike">
                <a:solidFill>
                  <a:srgbClr val="000000"/>
                </a:solidFill>
                <a:latin typeface="Arial"/>
                <a:ea typeface="Droid Sans Fallback"/>
              </a:rPr>
              <a:t>12 volts </a:t>
            </a:r>
            <a:r>
              <a:rPr b="0" lang="en-IE" sz="2000" spc="-1" strike="noStrike">
                <a:solidFill>
                  <a:srgbClr val="000000"/>
                </a:solidFill>
                <a:latin typeface="Arial"/>
                <a:ea typeface="Droid Sans Fallback"/>
              </a:rPr>
              <a:t>for the disk drives as they have motors</a:t>
            </a:r>
            <a:endParaRPr b="0" lang="en-US" sz="2000" spc="-1" strike="noStrike">
              <a:solidFill>
                <a:srgbClr val="000000"/>
              </a:solidFill>
              <a:latin typeface="Arial"/>
            </a:endParaRPr>
          </a:p>
          <a:p>
            <a:pPr lvl="3" marL="1712880" indent="-341280">
              <a:lnSpc>
                <a:spcPct val="100000"/>
              </a:lnSpc>
              <a:buClr>
                <a:srgbClr val="000000"/>
              </a:buClr>
              <a:buFont typeface="Arial"/>
              <a:buChar char="•"/>
            </a:pPr>
            <a:r>
              <a:rPr b="1" lang="en-IE" sz="2000" spc="-1" strike="noStrike">
                <a:solidFill>
                  <a:srgbClr val="000000"/>
                </a:solidFill>
                <a:latin typeface="Arial"/>
                <a:ea typeface="Droid Sans Fallback"/>
              </a:rPr>
              <a:t>3.3 </a:t>
            </a:r>
            <a:r>
              <a:rPr b="0" lang="en-IE" sz="2000" spc="-1" strike="noStrike">
                <a:solidFill>
                  <a:srgbClr val="000000"/>
                </a:solidFill>
                <a:latin typeface="Arial"/>
                <a:ea typeface="Droid Sans Fallback"/>
              </a:rPr>
              <a:t>and </a:t>
            </a:r>
            <a:r>
              <a:rPr b="1" lang="en-IE" sz="2000" spc="-1" strike="noStrike">
                <a:solidFill>
                  <a:srgbClr val="000000"/>
                </a:solidFill>
                <a:latin typeface="Arial"/>
                <a:ea typeface="Droid Sans Fallback"/>
              </a:rPr>
              <a:t>5 volts </a:t>
            </a:r>
            <a:r>
              <a:rPr b="0" lang="en-IE" sz="2000" spc="-1" strike="noStrike">
                <a:solidFill>
                  <a:srgbClr val="000000"/>
                </a:solidFill>
                <a:latin typeface="Arial"/>
                <a:ea typeface="Droid Sans Fallback"/>
              </a:rPr>
              <a:t>for the circuit boards in the computer</a:t>
            </a:r>
            <a:endParaRPr b="0" lang="en-US" sz="2000" spc="-1" strike="noStrike">
              <a:solidFill>
                <a:srgbClr val="000000"/>
              </a:solidFill>
              <a:latin typeface="Arial"/>
            </a:endParaRPr>
          </a:p>
        </p:txBody>
      </p:sp>
      <p:pic>
        <p:nvPicPr>
          <p:cNvPr id="201" name="" descr=""/>
          <p:cNvPicPr/>
          <p:nvPr/>
        </p:nvPicPr>
        <p:blipFill>
          <a:blip r:embed="rId2"/>
          <a:srcRect l="34518" t="3397" r="32133" b="47500"/>
          <a:stretch/>
        </p:blipFill>
        <p:spPr>
          <a:xfrm>
            <a:off x="6858000" y="428760"/>
            <a:ext cx="623880" cy="645840"/>
          </a:xfrm>
          <a:prstGeom prst="rect">
            <a:avLst/>
          </a:prstGeom>
          <a:ln>
            <a:noFill/>
          </a:ln>
        </p:spPr>
      </p:pic>
      <p:sp>
        <p:nvSpPr>
          <p:cNvPr id="202" name="CustomShape 3"/>
          <p:cNvSpPr/>
          <p:nvPr/>
        </p:nvSpPr>
        <p:spPr>
          <a:xfrm>
            <a:off x="642960" y="1000080"/>
            <a:ext cx="314316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Power Supply</a:t>
            </a:r>
            <a:endParaRPr b="0" lang="en-US" sz="2400" spc="-1" strike="noStrike">
              <a:solidFill>
                <a:srgbClr val="000000"/>
              </a:solidFill>
              <a:latin typeface="Arial"/>
            </a:endParaRPr>
          </a:p>
        </p:txBody>
      </p:sp>
      <p:pic>
        <p:nvPicPr>
          <p:cNvPr id="203" name="" descr=""/>
          <p:cNvPicPr/>
          <p:nvPr/>
        </p:nvPicPr>
        <p:blipFill>
          <a:blip r:embed="rId3"/>
          <a:srcRect l="0" t="20556" r="0" b="20283"/>
          <a:stretch/>
        </p:blipFill>
        <p:spPr>
          <a:xfrm>
            <a:off x="3214800" y="5000760"/>
            <a:ext cx="3139920" cy="1857240"/>
          </a:xfrm>
          <a:prstGeom prst="rect">
            <a:avLst/>
          </a:prstGeom>
          <a:ln>
            <a:noFill/>
          </a:ln>
        </p:spPr>
      </p:pic>
    </p:spTree>
  </p:cSld>
  <p:transition>
    <p:wipe dir="d"/>
  </p:transition>
  <p:timing>
    <p:tnLst>
      <p:par>
        <p:cTn id="208" dur="indefinite" restart="never" nodeType="tmRoot">
          <p:childTnLst>
            <p:seq>
              <p:cTn id="209" dur="indefinite" nodeType="mainSeq">
                <p:childTnLst>
                  <p:par>
                    <p:cTn id="210" dur="indefinite" nodeType="clickEffect" fill="hold">
                      <p:stCondLst>
                        <p:cond delay="indefinite"/>
                      </p:stCondLst>
                      <p:childTnLst>
                        <p:par>
                          <p:cTn id="211" dur="indefinite" nodeType="clickEffect" fill="hold">
                            <p:stCondLst>
                              <p:cond delay="0"/>
                            </p:stCondLst>
                            <p:childTnLst>
                              <p:par>
                                <p:cTn id="212" dur="indefinite" nodeType="clickEffect" fill="hold" presetClass="entr" presetID="9">
                                  <p:stCondLst>
                                    <p:cond delay="0"/>
                                  </p:stCondLst>
                                  <p:childTnLst>
                                    <p:set>
                                      <p:cBhvr>
                                        <p:cTn id="213" dur="1" fill="hold">
                                          <p:stCondLst>
                                            <p:cond delay="0"/>
                                          </p:stCondLst>
                                        </p:cTn>
                                        <p:tgtEl>
                                          <p:spTgt spid="202"/>
                                        </p:tgtEl>
                                        <p:attrNameLst>
                                          <p:attrName>style.visibility</p:attrName>
                                        </p:attrNameLst>
                                      </p:cBhvr>
                                      <p:to>
                                        <p:strVal val="visible"/>
                                      </p:to>
                                    </p:set>
                                    <p:animEffect filter="dissolve" transition="in">
                                      <p:cBhvr additive="repl">
                                        <p:cTn id="214" dur="500"/>
                                        <p:tgtEl>
                                          <p:spTgt spid="202"/>
                                        </p:tgtEl>
                                      </p:cBhvr>
                                    </p:animEffect>
                                  </p:childTnLst>
                                </p:cTn>
                              </p:par>
                            </p:childTnLst>
                          </p:cTn>
                        </p:par>
                      </p:childTnLst>
                    </p:cTn>
                  </p:par>
                  <p:par>
                    <p:cTn id="215" dur="indefinite" nodeType="clickEffect" fill="hold">
                      <p:stCondLst>
                        <p:cond delay="indefinite"/>
                      </p:stCondLst>
                      <p:childTnLst>
                        <p:par>
                          <p:cTn id="216" dur="indefinite" nodeType="clickEffect" fill="hold">
                            <p:stCondLst>
                              <p:cond delay="0"/>
                            </p:stCondLst>
                            <p:childTnLst>
                              <p:par>
                                <p:cTn id="217" dur="indefinite" nodeType="clickEffect" fill="hold" presetClass="entr" presetID="2" presetSubtype="8">
                                  <p:stCondLst>
                                    <p:cond delay="0"/>
                                  </p:stCondLst>
                                  <p:childTnLst>
                                    <p:set>
                                      <p:cBhvr>
                                        <p:cTn id="218" dur="1" fill="hold">
                                          <p:stCondLst>
                                            <p:cond delay="0"/>
                                          </p:stCondLst>
                                        </p:cTn>
                                        <p:tgtEl>
                                          <p:spTgt spid="200">
                                            <p:txEl>
                                              <p:pRg st="0" end="0"/>
                                            </p:txEl>
                                          </p:spTgt>
                                        </p:tgtEl>
                                        <p:attrNameLst>
                                          <p:attrName>style.visibility</p:attrName>
                                        </p:attrNameLst>
                                      </p:cBhvr>
                                      <p:to>
                                        <p:strVal val="visible"/>
                                      </p:to>
                                    </p:set>
                                    <p:anim calcmode="lin" valueType="num">
                                      <p:cBhvr additive="repl">
                                        <p:cTn id="219" dur="1000" fill="hold"/>
                                        <p:tgtEl>
                                          <p:spTgt spid="200">
                                            <p:txEl>
                                              <p:pRg st="0" end="0"/>
                                            </p:txEl>
                                          </p:spTgt>
                                        </p:tgtEl>
                                        <p:attrNameLst>
                                          <p:attrName>ppt_x</p:attrName>
                                        </p:attrNameLst>
                                      </p:cBhvr>
                                      <p:tavLst>
                                        <p:tav tm="0">
                                          <p:val>
                                            <p:strVal val="0-#ppt_w/2"/>
                                          </p:val>
                                        </p:tav>
                                        <p:tav tm="100000">
                                          <p:val>
                                            <p:strVal val="#ppt_x"/>
                                          </p:val>
                                        </p:tav>
                                      </p:tavLst>
                                    </p:anim>
                                    <p:anim calcmode="lin" valueType="num">
                                      <p:cBhvr additive="repl">
                                        <p:cTn id="220" dur="1000" fill="hold"/>
                                        <p:tgtEl>
                                          <p:spTgt spid="200">
                                            <p:txEl>
                                              <p:pRg st="0" end="0"/>
                                            </p:txEl>
                                          </p:spTgt>
                                        </p:tgtEl>
                                        <p:attrNameLst>
                                          <p:attrName>ppt_y</p:attrName>
                                        </p:attrNameLst>
                                      </p:cBhvr>
                                      <p:tavLst>
                                        <p:tav tm="0">
                                          <p:val>
                                            <p:strVal val="#ppt_y"/>
                                          </p:val>
                                        </p:tav>
                                        <p:tav tm="100000">
                                          <p:val>
                                            <p:strVal val="#ppt_y"/>
                                          </p:val>
                                        </p:tav>
                                      </p:tavLst>
                                    </p:anim>
                                  </p:childTnLst>
                                </p:cTn>
                              </p:par>
                              <p:par>
                                <p:cTn id="221" dur="indefinite" nodeType="withEffect" fill="hold" presetClass="entr" presetID="9">
                                  <p:stCondLst>
                                    <p:cond delay="0"/>
                                  </p:stCondLst>
                                  <p:childTnLst>
                                    <p:set>
                                      <p:cBhvr>
                                        <p:cTn id="222" dur="1" fill="hold">
                                          <p:stCondLst>
                                            <p:cond delay="0"/>
                                          </p:stCondLst>
                                        </p:cTn>
                                        <p:tgtEl>
                                          <p:spTgt spid="203"/>
                                        </p:tgtEl>
                                        <p:attrNameLst>
                                          <p:attrName>style.visibility</p:attrName>
                                        </p:attrNameLst>
                                      </p:cBhvr>
                                      <p:to>
                                        <p:strVal val="visible"/>
                                      </p:to>
                                    </p:set>
                                    <p:animEffect filter="dissolve" transition="in">
                                      <p:cBhvr additive="repl">
                                        <p:cTn id="223" dur="500"/>
                                        <p:tgtEl>
                                          <p:spTgt spid="203"/>
                                        </p:tgtEl>
                                      </p:cBhvr>
                                    </p:animEffect>
                                  </p:childTnLst>
                                </p:cTn>
                              </p:par>
                            </p:childTnLst>
                          </p:cTn>
                        </p:par>
                      </p:childTnLst>
                    </p:cTn>
                  </p:par>
                  <p:par>
                    <p:cTn id="224" dur="indefinite" nodeType="clickEffect" fill="hold">
                      <p:stCondLst>
                        <p:cond delay="indefinite"/>
                      </p:stCondLst>
                      <p:childTnLst>
                        <p:par>
                          <p:cTn id="225" dur="indefinite" nodeType="clickEffect" fill="hold">
                            <p:stCondLst>
                              <p:cond delay="0"/>
                            </p:stCondLst>
                            <p:childTnLst>
                              <p:par>
                                <p:cTn id="226" dur="indefinite" nodeType="clickEffect" fill="hold" presetClass="entr" presetID="2" presetSubtype="8">
                                  <p:stCondLst>
                                    <p:cond delay="0"/>
                                  </p:stCondLst>
                                  <p:childTnLst>
                                    <p:set>
                                      <p:cBhvr>
                                        <p:cTn id="227" dur="1" fill="hold">
                                          <p:stCondLst>
                                            <p:cond delay="0"/>
                                          </p:stCondLst>
                                        </p:cTn>
                                        <p:tgtEl>
                                          <p:spTgt spid="200">
                                            <p:txEl>
                                              <p:pRg st="2" end="2"/>
                                            </p:txEl>
                                          </p:spTgt>
                                        </p:tgtEl>
                                        <p:attrNameLst>
                                          <p:attrName>style.visibility</p:attrName>
                                        </p:attrNameLst>
                                      </p:cBhvr>
                                      <p:to>
                                        <p:strVal val="visible"/>
                                      </p:to>
                                    </p:set>
                                    <p:anim calcmode="lin" valueType="num">
                                      <p:cBhvr additive="repl">
                                        <p:cTn id="228" dur="500" fill="hold"/>
                                        <p:tgtEl>
                                          <p:spTgt spid="200">
                                            <p:txEl>
                                              <p:pRg st="2" end="2"/>
                                            </p:txEl>
                                          </p:spTgt>
                                        </p:tgtEl>
                                        <p:attrNameLst>
                                          <p:attrName>ppt_x</p:attrName>
                                        </p:attrNameLst>
                                      </p:cBhvr>
                                      <p:tavLst>
                                        <p:tav tm="0">
                                          <p:val>
                                            <p:strVal val="0-#ppt_w/2"/>
                                          </p:val>
                                        </p:tav>
                                        <p:tav tm="100000">
                                          <p:val>
                                            <p:strVal val="#ppt_x"/>
                                          </p:val>
                                        </p:tav>
                                      </p:tavLst>
                                    </p:anim>
                                    <p:anim calcmode="lin" valueType="num">
                                      <p:cBhvr additive="repl">
                                        <p:cTn id="229" dur="500" fill="hold"/>
                                        <p:tgtEl>
                                          <p:spTgt spid="2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0" dur="indefinite" nodeType="clickEffect" fill="hold">
                      <p:stCondLst>
                        <p:cond delay="indefinite"/>
                      </p:stCondLst>
                      <p:childTnLst>
                        <p:par>
                          <p:cTn id="231" dur="indefinite" nodeType="clickEffect" fill="hold">
                            <p:stCondLst>
                              <p:cond delay="0"/>
                            </p:stCondLst>
                            <p:childTnLst>
                              <p:par>
                                <p:cTn id="232" dur="indefinite" nodeType="clickEffect" fill="hold" presetClass="entr" presetID="2" presetSubtype="8">
                                  <p:stCondLst>
                                    <p:cond delay="0"/>
                                  </p:stCondLst>
                                  <p:childTnLst>
                                    <p:set>
                                      <p:cBhvr>
                                        <p:cTn id="233" dur="1" fill="hold">
                                          <p:stCondLst>
                                            <p:cond delay="0"/>
                                          </p:stCondLst>
                                        </p:cTn>
                                        <p:tgtEl>
                                          <p:spTgt spid="200">
                                            <p:txEl>
                                              <p:pRg st="3" end="3"/>
                                            </p:txEl>
                                          </p:spTgt>
                                        </p:tgtEl>
                                        <p:attrNameLst>
                                          <p:attrName>style.visibility</p:attrName>
                                        </p:attrNameLst>
                                      </p:cBhvr>
                                      <p:to>
                                        <p:strVal val="visible"/>
                                      </p:to>
                                    </p:set>
                                    <p:anim calcmode="lin" valueType="num">
                                      <p:cBhvr additive="repl">
                                        <p:cTn id="234" dur="500" fill="hold"/>
                                        <p:tgtEl>
                                          <p:spTgt spid="200">
                                            <p:txEl>
                                              <p:pRg st="3" end="3"/>
                                            </p:txEl>
                                          </p:spTgt>
                                        </p:tgtEl>
                                        <p:attrNameLst>
                                          <p:attrName>ppt_x</p:attrName>
                                        </p:attrNameLst>
                                      </p:cBhvr>
                                      <p:tavLst>
                                        <p:tav tm="0">
                                          <p:val>
                                            <p:strVal val="0-#ppt_w/2"/>
                                          </p:val>
                                        </p:tav>
                                        <p:tav tm="100000">
                                          <p:val>
                                            <p:strVal val="#ppt_x"/>
                                          </p:val>
                                        </p:tav>
                                      </p:tavLst>
                                    </p:anim>
                                    <p:anim calcmode="lin" valueType="num">
                                      <p:cBhvr additive="repl">
                                        <p:cTn id="235" dur="500" fill="hold"/>
                                        <p:tgtEl>
                                          <p:spTgt spid="2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6" dur="indefinite" nodeType="clickEffect" fill="hold">
                      <p:stCondLst>
                        <p:cond delay="indefinite"/>
                      </p:stCondLst>
                      <p:childTnLst>
                        <p:par>
                          <p:cTn id="237" dur="indefinite" nodeType="clickEffect" fill="hold">
                            <p:stCondLst>
                              <p:cond delay="0"/>
                            </p:stCondLst>
                            <p:childTnLst>
                              <p:par>
                                <p:cTn id="238" dur="indefinite" nodeType="clickEffect" fill="hold" presetClass="entr" presetID="2" presetSubtype="8">
                                  <p:stCondLst>
                                    <p:cond delay="0"/>
                                  </p:stCondLst>
                                  <p:childTnLst>
                                    <p:set>
                                      <p:cBhvr>
                                        <p:cTn id="239" dur="1" fill="hold">
                                          <p:stCondLst>
                                            <p:cond delay="0"/>
                                          </p:stCondLst>
                                        </p:cTn>
                                        <p:tgtEl>
                                          <p:spTgt spid="200">
                                            <p:txEl>
                                              <p:pRg st="5" end="5"/>
                                            </p:txEl>
                                          </p:spTgt>
                                        </p:tgtEl>
                                        <p:attrNameLst>
                                          <p:attrName>style.visibility</p:attrName>
                                        </p:attrNameLst>
                                      </p:cBhvr>
                                      <p:to>
                                        <p:strVal val="visible"/>
                                      </p:to>
                                    </p:set>
                                    <p:anim calcmode="lin" valueType="num">
                                      <p:cBhvr additive="repl">
                                        <p:cTn id="240" dur="500" fill="hold"/>
                                        <p:tgtEl>
                                          <p:spTgt spid="200">
                                            <p:txEl>
                                              <p:pRg st="5" end="5"/>
                                            </p:txEl>
                                          </p:spTgt>
                                        </p:tgtEl>
                                        <p:attrNameLst>
                                          <p:attrName>ppt_x</p:attrName>
                                        </p:attrNameLst>
                                      </p:cBhvr>
                                      <p:tavLst>
                                        <p:tav tm="0">
                                          <p:val>
                                            <p:strVal val="0-#ppt_w/2"/>
                                          </p:val>
                                        </p:tav>
                                        <p:tav tm="100000">
                                          <p:val>
                                            <p:strVal val="#ppt_x"/>
                                          </p:val>
                                        </p:tav>
                                      </p:tavLst>
                                    </p:anim>
                                    <p:anim calcmode="lin" valueType="num">
                                      <p:cBhvr additive="repl">
                                        <p:cTn id="241" dur="500" fill="hold"/>
                                        <p:tgtEl>
                                          <p:spTgt spid="20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42" dur="indefinite" nodeType="clickEffect" fill="hold">
                      <p:stCondLst>
                        <p:cond delay="indefinite"/>
                      </p:stCondLst>
                      <p:childTnLst>
                        <p:par>
                          <p:cTn id="243" dur="indefinite" nodeType="clickEffect" fill="hold">
                            <p:stCondLst>
                              <p:cond delay="0"/>
                            </p:stCondLst>
                            <p:childTnLst>
                              <p:par>
                                <p:cTn id="244" dur="indefinite" nodeType="clickEffect" fill="hold" presetClass="entr" presetID="2" presetSubtype="8">
                                  <p:stCondLst>
                                    <p:cond delay="0"/>
                                  </p:stCondLst>
                                  <p:childTnLst>
                                    <p:set>
                                      <p:cBhvr>
                                        <p:cTn id="245" dur="1" fill="hold">
                                          <p:stCondLst>
                                            <p:cond delay="0"/>
                                          </p:stCondLst>
                                        </p:cTn>
                                        <p:tgtEl>
                                          <p:spTgt spid="200">
                                            <p:txEl>
                                              <p:pRg st="6" end="6"/>
                                            </p:txEl>
                                          </p:spTgt>
                                        </p:tgtEl>
                                        <p:attrNameLst>
                                          <p:attrName>style.visibility</p:attrName>
                                        </p:attrNameLst>
                                      </p:cBhvr>
                                      <p:to>
                                        <p:strVal val="visible"/>
                                      </p:to>
                                    </p:set>
                                    <p:anim calcmode="lin" valueType="num">
                                      <p:cBhvr additive="repl">
                                        <p:cTn id="246" dur="500" fill="hold"/>
                                        <p:tgtEl>
                                          <p:spTgt spid="200">
                                            <p:txEl>
                                              <p:pRg st="6" end="6"/>
                                            </p:txEl>
                                          </p:spTgt>
                                        </p:tgtEl>
                                        <p:attrNameLst>
                                          <p:attrName>ppt_x</p:attrName>
                                        </p:attrNameLst>
                                      </p:cBhvr>
                                      <p:tavLst>
                                        <p:tav tm="0">
                                          <p:val>
                                            <p:strVal val="0-#ppt_w/2"/>
                                          </p:val>
                                        </p:tav>
                                        <p:tav tm="100000">
                                          <p:val>
                                            <p:strVal val="#ppt_x"/>
                                          </p:val>
                                        </p:tav>
                                      </p:tavLst>
                                    </p:anim>
                                    <p:anim calcmode="lin" valueType="num">
                                      <p:cBhvr additive="repl">
                                        <p:cTn id="247" dur="500" fill="hold"/>
                                        <p:tgtEl>
                                          <p:spTgt spid="20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04" name="CustomShape 1"/>
          <p:cNvSpPr/>
          <p:nvPr/>
        </p:nvSpPr>
        <p:spPr>
          <a:xfrm>
            <a:off x="765000" y="274680"/>
            <a:ext cx="69930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r>
              <a:rPr b="1" lang="en-GB" sz="3200" spc="-1" strike="noStrike">
                <a:solidFill>
                  <a:srgbClr val="ff6600"/>
                </a:solidFill>
                <a:latin typeface="Arial"/>
              </a:rPr>
              <a:t>System Devices</a:t>
            </a:r>
            <a:endParaRPr b="0" lang="en-US" sz="3200" spc="-1" strike="noStrike">
              <a:solidFill>
                <a:srgbClr val="000000"/>
              </a:solidFill>
              <a:latin typeface="Arial"/>
            </a:endParaRPr>
          </a:p>
        </p:txBody>
      </p:sp>
      <p:sp>
        <p:nvSpPr>
          <p:cNvPr id="205" name="CustomShape 2"/>
          <p:cNvSpPr/>
          <p:nvPr/>
        </p:nvSpPr>
        <p:spPr>
          <a:xfrm>
            <a:off x="714240" y="1571760"/>
            <a:ext cx="771552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0" lang="en-IE" sz="2400" spc="-1" strike="noStrike">
                <a:solidFill>
                  <a:srgbClr val="000000"/>
                </a:solidFill>
                <a:latin typeface="Arial"/>
              </a:rPr>
              <a:t>Computer ports are interfaces between peripheral devices and the computer.  They are mainly found at the back of the computer but are often also built into the front of the computer chassis for easy access.</a:t>
            </a:r>
            <a:endParaRPr b="0" lang="en-US" sz="2400" spc="-1" strike="noStrike">
              <a:solidFill>
                <a:srgbClr val="000000"/>
              </a:solidFill>
              <a:latin typeface="Arial"/>
            </a:endParaRPr>
          </a:p>
        </p:txBody>
      </p:sp>
      <p:grpSp>
        <p:nvGrpSpPr>
          <p:cNvPr id="206" name="Group 3"/>
          <p:cNvGrpSpPr/>
          <p:nvPr/>
        </p:nvGrpSpPr>
        <p:grpSpPr>
          <a:xfrm>
            <a:off x="2428920" y="3286080"/>
            <a:ext cx="4160880" cy="3319560"/>
            <a:chOff x="2428920" y="3286080"/>
            <a:chExt cx="4160880" cy="3319560"/>
          </a:xfrm>
        </p:grpSpPr>
        <p:pic>
          <p:nvPicPr>
            <p:cNvPr id="207" name="" descr=""/>
            <p:cNvPicPr/>
            <p:nvPr/>
          </p:nvPicPr>
          <p:blipFill>
            <a:blip r:embed="rId2"/>
            <a:srcRect l="0" t="29783" r="0" b="12002"/>
            <a:stretch/>
          </p:blipFill>
          <p:spPr>
            <a:xfrm>
              <a:off x="2428920" y="3535200"/>
              <a:ext cx="4160880" cy="1519560"/>
            </a:xfrm>
            <a:prstGeom prst="rect">
              <a:avLst/>
            </a:prstGeom>
            <a:ln>
              <a:noFill/>
            </a:ln>
          </p:spPr>
        </p:pic>
        <p:sp>
          <p:nvSpPr>
            <p:cNvPr id="208" name="CustomShape 4"/>
            <p:cNvSpPr/>
            <p:nvPr/>
          </p:nvSpPr>
          <p:spPr>
            <a:xfrm>
              <a:off x="3371760" y="3286080"/>
              <a:ext cx="2293920" cy="212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36720" rIns="36720" tIns="36720" bIns="36720"/>
            <a:p>
              <a:pPr algn="ctr">
                <a:lnSpc>
                  <a:spcPct val="100000"/>
                </a:lnSpc>
              </a:pPr>
              <a:r>
                <a:rPr b="1" lang="en-IE" sz="1200" spc="-1" strike="noStrike">
                  <a:solidFill>
                    <a:srgbClr val="000000"/>
                  </a:solidFill>
                  <a:latin typeface="Times New Roman"/>
                </a:rPr>
                <a:t>Ports at the rear of the computer</a:t>
              </a:r>
              <a:endParaRPr b="0" lang="en-US" sz="1200" spc="-1" strike="noStrike">
                <a:solidFill>
                  <a:srgbClr val="000000"/>
                </a:solidFill>
                <a:latin typeface="Arial"/>
              </a:endParaRPr>
            </a:p>
          </p:txBody>
        </p:sp>
        <p:pic>
          <p:nvPicPr>
            <p:cNvPr id="209" name="" descr=""/>
            <p:cNvPicPr/>
            <p:nvPr/>
          </p:nvPicPr>
          <p:blipFill>
            <a:blip r:embed="rId3"/>
            <a:srcRect l="11990" t="50718" r="31818" b="14880"/>
            <a:stretch/>
          </p:blipFill>
          <p:spPr>
            <a:xfrm>
              <a:off x="2428920" y="5388120"/>
              <a:ext cx="4160880" cy="1217520"/>
            </a:xfrm>
            <a:prstGeom prst="rect">
              <a:avLst/>
            </a:prstGeom>
            <a:ln>
              <a:noFill/>
            </a:ln>
          </p:spPr>
        </p:pic>
        <p:sp>
          <p:nvSpPr>
            <p:cNvPr id="210" name="CustomShape 5"/>
            <p:cNvSpPr/>
            <p:nvPr/>
          </p:nvSpPr>
          <p:spPr>
            <a:xfrm>
              <a:off x="3457440" y="5135400"/>
              <a:ext cx="2322720" cy="206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36720" rIns="36720" tIns="36720" bIns="36720"/>
            <a:p>
              <a:pPr algn="ctr">
                <a:lnSpc>
                  <a:spcPct val="100000"/>
                </a:lnSpc>
              </a:pPr>
              <a:r>
                <a:rPr b="1" lang="en-IE" sz="1200" spc="-1" strike="noStrike">
                  <a:solidFill>
                    <a:srgbClr val="000000"/>
                  </a:solidFill>
                  <a:latin typeface="Times New Roman"/>
                </a:rPr>
                <a:t>Ports at the front of the computer</a:t>
              </a:r>
              <a:endParaRPr b="0" lang="en-US" sz="1200" spc="-1" strike="noStrike">
                <a:solidFill>
                  <a:srgbClr val="000000"/>
                </a:solidFill>
                <a:latin typeface="Arial"/>
              </a:endParaRPr>
            </a:p>
          </p:txBody>
        </p:sp>
      </p:grpSp>
      <p:sp>
        <p:nvSpPr>
          <p:cNvPr id="211" name="CustomShape 6"/>
          <p:cNvSpPr/>
          <p:nvPr/>
        </p:nvSpPr>
        <p:spPr>
          <a:xfrm>
            <a:off x="642960" y="1000080"/>
            <a:ext cx="26431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IE" sz="2400" spc="-1" strike="noStrike">
                <a:solidFill>
                  <a:srgbClr val="000000"/>
                </a:solidFill>
                <a:latin typeface="Arial"/>
              </a:rPr>
              <a:t>Ports</a:t>
            </a:r>
            <a:endParaRPr b="0" lang="en-US" sz="2400" spc="-1" strike="noStrike">
              <a:solidFill>
                <a:srgbClr val="000000"/>
              </a:solidFill>
              <a:latin typeface="Arial"/>
            </a:endParaRPr>
          </a:p>
        </p:txBody>
      </p:sp>
    </p:spTree>
  </p:cSld>
  <p:transition>
    <p:wipe dir="d"/>
  </p:transition>
  <p:timing>
    <p:tnLst>
      <p:par>
        <p:cTn id="248" dur="indefinite" restart="never" nodeType="tmRoot">
          <p:childTnLst>
            <p:seq>
              <p:cTn id="249" dur="indefinite" nodeType="mainSeq">
                <p:childTnLst>
                  <p:par>
                    <p:cTn id="250" dur="indefinite" nodeType="clickEffect" fill="hold">
                      <p:stCondLst>
                        <p:cond delay="indefinite"/>
                      </p:stCondLst>
                      <p:childTnLst>
                        <p:par>
                          <p:cTn id="251" dur="indefinite" nodeType="clickEffect" fill="hold">
                            <p:stCondLst>
                              <p:cond delay="0"/>
                            </p:stCondLst>
                            <p:childTnLst>
                              <p:par>
                                <p:cTn id="252" dur="indefinite" nodeType="clickEffect" fill="hold" presetClass="entr" presetID="2" presetSubtype="8">
                                  <p:stCondLst>
                                    <p:cond delay="0"/>
                                  </p:stCondLst>
                                  <p:childTnLst>
                                    <p:set>
                                      <p:cBhvr>
                                        <p:cTn id="253" dur="1" fill="hold">
                                          <p:stCondLst>
                                            <p:cond delay="0"/>
                                          </p:stCondLst>
                                        </p:cTn>
                                        <p:tgtEl>
                                          <p:spTgt spid="211"/>
                                        </p:tgtEl>
                                        <p:attrNameLst>
                                          <p:attrName>style.visibility</p:attrName>
                                        </p:attrNameLst>
                                      </p:cBhvr>
                                      <p:to>
                                        <p:strVal val="visible"/>
                                      </p:to>
                                    </p:set>
                                    <p:anim calcmode="lin" valueType="num">
                                      <p:cBhvr additive="repl">
                                        <p:cTn id="254" dur="1000" fill="hold"/>
                                        <p:tgtEl>
                                          <p:spTgt spid="211"/>
                                        </p:tgtEl>
                                        <p:attrNameLst>
                                          <p:attrName>ppt_x</p:attrName>
                                        </p:attrNameLst>
                                      </p:cBhvr>
                                      <p:tavLst>
                                        <p:tav tm="0">
                                          <p:val>
                                            <p:strVal val="0-#ppt_w/2"/>
                                          </p:val>
                                        </p:tav>
                                        <p:tav tm="100000">
                                          <p:val>
                                            <p:strVal val="#ppt_x"/>
                                          </p:val>
                                        </p:tav>
                                      </p:tavLst>
                                    </p:anim>
                                    <p:anim calcmode="lin" valueType="num">
                                      <p:cBhvr additive="repl">
                                        <p:cTn id="255" dur="1000" fill="hold"/>
                                        <p:tgtEl>
                                          <p:spTgt spid="211"/>
                                        </p:tgtEl>
                                        <p:attrNameLst>
                                          <p:attrName>ppt_y</p:attrName>
                                        </p:attrNameLst>
                                      </p:cBhvr>
                                      <p:tavLst>
                                        <p:tav tm="0">
                                          <p:val>
                                            <p:strVal val="#ppt_y"/>
                                          </p:val>
                                        </p:tav>
                                        <p:tav tm="100000">
                                          <p:val>
                                            <p:strVal val="#ppt_y"/>
                                          </p:val>
                                        </p:tav>
                                      </p:tavLst>
                                    </p:anim>
                                  </p:childTnLst>
                                </p:cTn>
                              </p:par>
                              <p:par>
                                <p:cTn id="256" dur="indefinite" nodeType="withEffect" fill="hold" presetClass="entr" presetID="9">
                                  <p:stCondLst>
                                    <p:cond delay="0"/>
                                  </p:stCondLst>
                                  <p:childTnLst>
                                    <p:set>
                                      <p:cBhvr>
                                        <p:cTn id="257" dur="1" fill="hold">
                                          <p:stCondLst>
                                            <p:cond delay="0"/>
                                          </p:stCondLst>
                                        </p:cTn>
                                        <p:tgtEl>
                                          <p:spTgt spid="206"/>
                                        </p:tgtEl>
                                        <p:attrNameLst>
                                          <p:attrName>style.visibility</p:attrName>
                                        </p:attrNameLst>
                                      </p:cBhvr>
                                      <p:to>
                                        <p:strVal val="visible"/>
                                      </p:to>
                                    </p:set>
                                    <p:animEffect filter="dissolve" transition="in">
                                      <p:cBhvr additive="repl">
                                        <p:cTn id="258" dur="500"/>
                                        <p:tgtEl>
                                          <p:spTgt spid="206"/>
                                        </p:tgtEl>
                                      </p:cBhvr>
                                    </p:animEffect>
                                  </p:childTnLst>
                                </p:cTn>
                              </p:par>
                            </p:childTnLst>
                          </p:cTn>
                        </p:par>
                      </p:childTnLst>
                    </p:cTn>
                  </p:par>
                  <p:par>
                    <p:cTn id="259" dur="indefinite" nodeType="clickEffect" fill="hold">
                      <p:stCondLst>
                        <p:cond delay="indefinite"/>
                      </p:stCondLst>
                      <p:childTnLst>
                        <p:par>
                          <p:cTn id="260" dur="indefinite" nodeType="clickEffect" fill="hold">
                            <p:stCondLst>
                              <p:cond delay="0"/>
                            </p:stCondLst>
                            <p:childTnLst>
                              <p:par>
                                <p:cTn id="261" dur="indefinite" nodeType="clickEffect" fill="hold" presetClass="entr" presetID="2" presetSubtype="8">
                                  <p:stCondLst>
                                    <p:cond delay="0"/>
                                  </p:stCondLst>
                                  <p:childTnLst>
                                    <p:set>
                                      <p:cBhvr>
                                        <p:cTn id="262" dur="1" fill="hold">
                                          <p:stCondLst>
                                            <p:cond delay="0"/>
                                          </p:stCondLst>
                                        </p:cTn>
                                        <p:tgtEl>
                                          <p:spTgt spid="205">
                                            <p:txEl>
                                              <p:pRg st="0" end="0"/>
                                            </p:txEl>
                                          </p:spTgt>
                                        </p:tgtEl>
                                        <p:attrNameLst>
                                          <p:attrName>style.visibility</p:attrName>
                                        </p:attrNameLst>
                                      </p:cBhvr>
                                      <p:to>
                                        <p:strVal val="visible"/>
                                      </p:to>
                                    </p:set>
                                    <p:anim calcmode="lin" valueType="num">
                                      <p:cBhvr additive="repl">
                                        <p:cTn id="263" dur="500" fill="hold"/>
                                        <p:tgtEl>
                                          <p:spTgt spid="205">
                                            <p:txEl>
                                              <p:pRg st="0" end="0"/>
                                            </p:txEl>
                                          </p:spTgt>
                                        </p:tgtEl>
                                        <p:attrNameLst>
                                          <p:attrName>ppt_x</p:attrName>
                                        </p:attrNameLst>
                                      </p:cBhvr>
                                      <p:tavLst>
                                        <p:tav tm="0">
                                          <p:val>
                                            <p:strVal val="0-#ppt_w/2"/>
                                          </p:val>
                                        </p:tav>
                                        <p:tav tm="100000">
                                          <p:val>
                                            <p:strVal val="#ppt_x"/>
                                          </p:val>
                                        </p:tav>
                                      </p:tavLst>
                                    </p:anim>
                                    <p:anim calcmode="lin" valueType="num">
                                      <p:cBhvr additive="repl">
                                        <p:cTn id="264" dur="500" fill="hold"/>
                                        <p:tgtEl>
                                          <p:spTgt spid="2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12" name="CustomShape 1"/>
          <p:cNvSpPr/>
          <p:nvPr/>
        </p:nvSpPr>
        <p:spPr>
          <a:xfrm>
            <a:off x="457200" y="274680"/>
            <a:ext cx="7300800" cy="504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lgn="ctr"/>
            <a:r>
              <a:rPr b="0" lang="en-US" sz="3600" spc="-1" strike="noStrike">
                <a:solidFill>
                  <a:srgbClr val="000000"/>
                </a:solidFill>
                <a:latin typeface="Arial"/>
              </a:rPr>
              <a:t>STORAGE DEVICES</a:t>
            </a:r>
            <a:endParaRPr b="0" lang="en-US" sz="3600" spc="-1" strike="noStrike">
              <a:solidFill>
                <a:srgbClr val="000000"/>
              </a:solidFill>
              <a:latin typeface="Arial"/>
            </a:endParaRPr>
          </a:p>
        </p:txBody>
      </p:sp>
      <p:pic>
        <p:nvPicPr>
          <p:cNvPr id="213" name="" descr=""/>
          <p:cNvPicPr/>
          <p:nvPr/>
        </p:nvPicPr>
        <p:blipFill>
          <a:blip r:embed="rId2"/>
          <a:stretch/>
        </p:blipFill>
        <p:spPr>
          <a:xfrm>
            <a:off x="-249120" y="1628640"/>
            <a:ext cx="9393120" cy="4378320"/>
          </a:xfrm>
          <a:prstGeom prst="rect">
            <a:avLst/>
          </a:prstGeom>
          <a:ln>
            <a:noFill/>
          </a:ln>
        </p:spPr>
      </p:pic>
    </p:spTree>
  </p:cSld>
  <p:transition>
    <p:wipe dir="d"/>
  </p:transition>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3507</TotalTime>
  <Application>LibreOffice/6.1.0.3$Linux_X86_64 LibreOffice_project/10$Build-3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2006-08-30T15:11:05Z</dcterms:created>
  <dc:creator>Elizabeth Davis</dc:creator>
  <dc:description/>
  <dc:language>en-US</dc:language>
  <cp:lastModifiedBy/>
  <dcterms:modified xsi:type="dcterms:W3CDTF">2018-08-22T23:01:30Z</dcterms:modified>
  <cp:revision>590</cp:revision>
  <dc:subject/>
  <dc:title>Slide 1</dc:title>
</cp:coreProperties>
</file>