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65333C1-2D33-47A0-8083-B580D7111A1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8/23/18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03D08D0-005A-4C09-A089-B4132574C2C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F0EFB23-32D0-4EF9-A133-D5DFAF948B2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8/23/18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0020D73-C030-4528-8158-D6877377316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Processor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3" name="Picture 5" descr=""/>
          <p:cNvPicPr/>
          <p:nvPr/>
        </p:nvPicPr>
        <p:blipFill>
          <a:blip r:embed="rId1"/>
          <a:stretch/>
        </p:blipFill>
        <p:spPr>
          <a:xfrm>
            <a:off x="3335760" y="3602160"/>
            <a:ext cx="4455720" cy="2838240"/>
          </a:xfrm>
          <a:prstGeom prst="rect">
            <a:avLst/>
          </a:prstGeom>
          <a:ln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Processor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Searching,sorting,calculating and decision making takes place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measured in megahertz (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MHz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 or Gigahertz (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GHz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Latest trend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multi-core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processors can have two, three or four processor cores on a single chip.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Picture 3" descr=""/>
          <p:cNvPicPr/>
          <p:nvPr/>
        </p:nvPicPr>
        <p:blipFill>
          <a:blip r:embed="rId1"/>
          <a:stretch/>
        </p:blipFill>
        <p:spPr>
          <a:xfrm>
            <a:off x="8931240" y="208800"/>
            <a:ext cx="2571480" cy="163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9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4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Computer Architecture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Content Placeholder 5" descr=""/>
          <p:cNvPicPr/>
          <p:nvPr/>
        </p:nvPicPr>
        <p:blipFill>
          <a:blip r:embed="rId1"/>
          <a:stretch/>
        </p:blipFill>
        <p:spPr>
          <a:xfrm>
            <a:off x="2112120" y="1653120"/>
            <a:ext cx="7674840" cy="452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Detailed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Content Placeholder 3" descr=""/>
          <p:cNvPicPr/>
          <p:nvPr/>
        </p:nvPicPr>
        <p:blipFill>
          <a:blip r:embed="rId1"/>
          <a:stretch/>
        </p:blipFill>
        <p:spPr>
          <a:xfrm>
            <a:off x="450720" y="1451880"/>
            <a:ext cx="7598160" cy="4964400"/>
          </a:xfrm>
          <a:prstGeom prst="rect">
            <a:avLst/>
          </a:prstGeom>
          <a:ln>
            <a:noFill/>
          </a:ln>
        </p:spPr>
      </p:pic>
      <p:pic>
        <p:nvPicPr>
          <p:cNvPr id="92" name="Picture 4" descr=""/>
          <p:cNvPicPr/>
          <p:nvPr/>
        </p:nvPicPr>
        <p:blipFill>
          <a:blip r:embed="rId2"/>
          <a:stretch/>
        </p:blipFill>
        <p:spPr>
          <a:xfrm>
            <a:off x="7920000" y="200160"/>
            <a:ext cx="3780720" cy="242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Fetch-Execute Cycle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5" descr=""/>
          <p:cNvPicPr/>
          <p:nvPr/>
        </p:nvPicPr>
        <p:blipFill>
          <a:blip r:embed="rId1"/>
          <a:stretch/>
        </p:blipFill>
        <p:spPr>
          <a:xfrm>
            <a:off x="3425760" y="1436040"/>
            <a:ext cx="5112720" cy="480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Reference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http://web.eecs.utk.edu/research/cs100modules/module1/index.html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LibreOffice/6.1.0.3$Linux_X86_64 LibreOffice_project/10$Build-3</Application>
  <Words>51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2018-07-12T10:32:28Z</dcterms:created>
  <dc:creator>Elayaraja Elangovan</dc:creator>
  <dc:description/>
  <dc:language>en-US</dc:language>
  <cp:lastModifiedBy/>
  <dcterms:modified xsi:type="dcterms:W3CDTF">2018-08-23T22:31:04Z</dcterms:modified>
  <cp:revision>15</cp:revision>
  <dc:subject/>
  <dc:title>SERVER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