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F525983-AD78-4157-84B1-87CEF1FCCC1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3/8/18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D9D62D-3BD4-4A0E-83BB-CAE048F6586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Benefits of HTML5 for Mobile Development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38080" y="1825560"/>
            <a:ext cx="10515240" cy="481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HMTL5 has included APIs, hence additional plug-ins are not required for mobile browsers.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Mobile development is easier as knowledge of only HTML5, CSS, and JavaScript is majorly required.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are easier as compared to the other languages used for Mobile development. The development is also faster in HTML5.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HTML5 is compatible with most operating system platforms.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mobile applications developed on HTML5 can run on browsers of Android, iOS, Blackberry, Windows Phone, and other mobile operating systems.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development cost for creating applications in HTML5 is low.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LibreOffice/6.0.1.1$Linux_X86_64 LibreOffice_project/00m0$Build-1</Application>
  <Words>892</Words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2018-01-17T08:30:58Z</dcterms:created>
  <dc:creator>Elayaraja Elangovan</dc:creator>
  <dc:description/>
  <dc:language>en-US</dc:language>
  <cp:lastModifiedBy/>
  <dcterms:modified xsi:type="dcterms:W3CDTF">2018-03-08T22:40:11Z</dcterms:modified>
  <cp:revision>51</cp:revision>
  <dc:subject/>
  <dc:title>HTML Entities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