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A68489-75D2-4C57-B72B-09A3B2CB9AC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BC4FC2-4072-4C2A-8C78-653D37CC7B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E682451-87D9-4D04-BE28-F77C717DC2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4E3BBE-A803-414F-8C7C-897A92359D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CSS Border Properties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CSS border properties allow you to specify the style, width, and color of an element's border.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326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Border Style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dotted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Defines a dotted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dashed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dashed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solid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solid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double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double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groove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3D grooved border. The effect depends on the border-color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ridge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3D ridged border. The effect depends on the border-color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inset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3D inset border. The effect depends on the border-color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outset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3D outset border. The effect depends on the border-color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none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no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hidden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Defines a hidden 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Border Width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border-width property specifies the width of the four borders.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width can be set as a specific size (in px, pt, cm, em, etc) or by using one of the three pre-defined values: thin, medium, or thick.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border-width property can have from one to four values (for the top border, right border, bottom border, and the left border).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Border Color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border-color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property is used to set the color of the four borders.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Border - Individual Sides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  border-top-style: dotted;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  border-right-style: solid;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  border-bottom-style: dotted;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  border-left-style: solid;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LibreOffice/6.0.1.1$Linux_X86_64 LibreOffice_project/00m0$Build-1</Application>
  <Words>1020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2017-04-24T02:13:50Z</dcterms:created>
  <dc:creator>Elayaraja Elangovan</dc:creator>
  <dc:description/>
  <dc:language>en-US</dc:language>
  <cp:lastModifiedBy/>
  <dcterms:modified xsi:type="dcterms:W3CDTF">2018-02-24T10:54:29Z</dcterms:modified>
  <cp:revision>98</cp:revision>
  <dc:subject/>
  <dc:title>CSS Backgrounds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