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0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67160" y="182556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467160" y="409824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516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572560" y="1825560"/>
            <a:ext cx="16516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307400" y="1825560"/>
            <a:ext cx="16516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6516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572560" y="4098240"/>
            <a:ext cx="16516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307400" y="4098240"/>
            <a:ext cx="16516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44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467160" y="1825560"/>
            <a:ext cx="250344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467160" y="1825560"/>
            <a:ext cx="250344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44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467160" y="182556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467160" y="409824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467160" y="182556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0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0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467160" y="182556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3467160" y="409824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516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572560" y="1825560"/>
            <a:ext cx="16516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307400" y="1825560"/>
            <a:ext cx="16516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6516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2572560" y="4098240"/>
            <a:ext cx="16516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4307400" y="4098240"/>
            <a:ext cx="16516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44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467160" y="1825560"/>
            <a:ext cx="250344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67160" y="1825560"/>
            <a:ext cx="250344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44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467160" y="182556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467160" y="409824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467160" y="1825560"/>
            <a:ext cx="2503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0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CSS Padding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The CSS padding properties are used to generate space around content.</a:t>
            </a:r>
            <a:endParaRPr b="0" lang="en-US" sz="4000" spc="-1" strike="noStrike">
              <a:latin typeface="Arial"/>
            </a:endParaRPr>
          </a:p>
          <a:p>
            <a:pPr marL="228600" indent="-22788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The padding clears an area around the content (inside the border) of an element.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Padding - Individual Sides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CSS has properties for specifying the padding for each side of an element: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padding-top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padding-right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padding-bottom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padding-left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613800"/>
            <a:ext cx="10514880" cy="61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&lt;head&gt;&lt;style&gt;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div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border: 1px solid black;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background-color: lightblue;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padding-top: 50px;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padding-right: 30px;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padding-bottom: 50px;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padding-left: 80px;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&lt;/style&gt;&lt;/head&gt;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&lt;h2&gt;Using individual padding properties&lt;/h2&gt;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&lt;div&gt;This div element has a top padding of 50px, a right padding of 30px, a bottom padding of 50px, and a left padding of 80px.&lt;/div&gt;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&lt;/body&gt;&lt;/html&gt;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Output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4" name="Content Placeholder 3" descr=""/>
          <p:cNvPicPr/>
          <p:nvPr/>
        </p:nvPicPr>
        <p:blipFill>
          <a:blip r:embed="rId1"/>
          <a:stretch/>
        </p:blipFill>
        <p:spPr>
          <a:xfrm>
            <a:off x="2377440" y="1546200"/>
            <a:ext cx="6927840" cy="457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247680"/>
            <a:ext cx="105148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045080"/>
            <a:ext cx="5180760" cy="51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&lt;style&gt;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div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border: 1px solid black;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background-color: lightblue;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div.ex1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padding: 25px 50px 75px 100px;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div.ex2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padding: 25px 50px 75px;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172200" y="718560"/>
            <a:ext cx="5180760" cy="59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div.ex3 {</a:t>
            </a:r>
            <a:endParaRPr b="0" lang="en-US" sz="3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padding: 25px 50px;</a:t>
            </a:r>
            <a:endParaRPr b="0" lang="en-US" sz="3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div.ex4 {</a:t>
            </a:r>
            <a:endParaRPr b="0" lang="en-US" sz="3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padding: 25px;</a:t>
            </a:r>
            <a:endParaRPr b="0" lang="en-US" sz="3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&lt;/style&gt;</a:t>
            </a:r>
            <a:endParaRPr b="0" lang="en-US" sz="3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en-US" sz="3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3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&lt;h2&gt;Using the padding shorthand property&lt;/h2&gt;</a:t>
            </a:r>
            <a:endParaRPr b="0" lang="en-US" sz="3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&lt;div class="ex1"&gt;This div element has a top padding of 25px, a right padding of 50px, a bottom padding of 75px and a left padding of 100px.&lt;/div&gt;&lt;br&gt;</a:t>
            </a:r>
            <a:endParaRPr b="0" lang="en-US" sz="3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&lt;div class="ex2"&gt;This div element has a top padding of 25px, a left and right padding of 50px, and a bottom padding of 75px.&lt;/div&gt;&lt;br&gt;</a:t>
            </a:r>
            <a:endParaRPr b="0" lang="en-US" sz="3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&lt;div class="ex3"&gt;This div element has a top and bottom padding of 25px, and a left and right padding of 50px.&lt;/div&gt;&lt;br&gt;</a:t>
            </a:r>
            <a:endParaRPr b="0" lang="en-US" sz="3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&lt;div class="ex4"&gt;This div element has a top, right, bottom and left paddding of 25px.&lt;/div&gt;</a:t>
            </a:r>
            <a:endParaRPr b="0" lang="en-US" sz="3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3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3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LibreOffice/6.0.0.3$Linux_X86_64 LibreOffice_project/00m0$Build-3</Application>
  <Words>1443</Words>
  <Paragraphs>216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2017-04-25T05:52:06Z</dcterms:created>
  <dc:creator>Elayaraja Elangovan</dc:creator>
  <dc:description/>
  <dc:language>en-US</dc:language>
  <cp:lastModifiedBy/>
  <dcterms:modified xsi:type="dcterms:W3CDTF">2018-02-17T17:19:00Z</dcterms:modified>
  <cp:revision>76</cp:revision>
  <dc:subject/>
  <dc:title>Grouping HTML Elements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