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B8889A6-2F14-4101-AF9C-ABFB5A95FE2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CB54FC-6F05-4005-874F-AC514D510A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8D81C4-BCF1-4A6F-BFA2-0D26A3B38A3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47519C-43E8-40DF-822D-4254979893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6600" spc="-1" strike="noStrike">
                <a:solidFill>
                  <a:srgbClr val="000000"/>
                </a:solidFill>
                <a:latin typeface="Calibri"/>
              </a:rPr>
              <a:t>CSS Margins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CSS Margins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The CSS margin properties are used to generate space around elements.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The margin properties set the size of the white space outside the border.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Margin - Individual Sides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CSS has properties for specifying the margin for each side of an element: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margin-top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margin-right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margin-bottom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margin-left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208440"/>
            <a:ext cx="10515240" cy="261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Example-1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731520"/>
            <a:ext cx="10515240" cy="596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&lt;html&gt;&lt;head&gt;&lt;style&gt;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div 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border: 1px solid black;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margin-top: 100px;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margin-bottom: 100px;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margin-right: 150px;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margin-left: 80px;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background-color: lightblue;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&lt;/style&gt;&lt;/head&gt;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&lt;h2&gt;Using individual margin properties&lt;/h2&gt;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&lt;div&gt;This div element has a top margin of 100px, a right margin of 150px, a bottom margin of 100px, and a left margin of 80px.&lt;/div&gt;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&lt;/body&gt;&lt;/html&gt;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1880640" y="1690560"/>
            <a:ext cx="8430840" cy="39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0"/>
            <a:ext cx="10515240" cy="261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 Light"/>
              </a:rPr>
              <a:t>Example -2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261720"/>
            <a:ext cx="10515240" cy="59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border: 1px solid black;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margin: 100px 150px 100px 80px;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background-color: lightblue;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&lt;h2&gt;Using the margin shorthand property&lt;/h2&gt;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&lt;div&gt;This div element has a top margin of 100px, a right margin of 150px, a bottom margin of 100px, and a left margin of 80px.&lt;/div&gt;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Content Placeholder 3" descr=""/>
          <p:cNvPicPr/>
          <p:nvPr/>
        </p:nvPicPr>
        <p:blipFill>
          <a:blip r:embed="rId1"/>
          <a:stretch/>
        </p:blipFill>
        <p:spPr>
          <a:xfrm>
            <a:off x="2066760" y="1815840"/>
            <a:ext cx="7494840" cy="40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261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 Light"/>
              </a:rPr>
              <a:t>Example 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627120"/>
            <a:ext cx="10515240" cy="6086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div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width:300px;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margin: auto;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border: 1px solid red;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&lt;/style&gt;&lt;/head&gt;&lt;body&gt;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&lt;h2&gt;Use of the auto Value&lt;/h2&gt;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&lt;p&gt;You can set the margin property to auto to horizontally center the element within its container.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element will then take up the specified width, and the remaining space will be split equally between the left and right margins:&lt;/p&gt;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&lt;div&gt;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div will be centered because it has margin: auto;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&lt;/div&gt;&lt;/body&gt;&lt;/html&gt;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1524240" y="1690560"/>
            <a:ext cx="8370360" cy="37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LibreOffice/6.0.0.3$Linux_X86_64 LibreOffice_project/00m0$Build-3</Application>
  <Words>1443</Words>
  <Paragraphs>216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2017-04-25T05:52:06Z</dcterms:created>
  <dc:creator>Elayaraja Elangovan</dc:creator>
  <dc:description/>
  <dc:language>en-US</dc:language>
  <cp:lastModifiedBy/>
  <dcterms:modified xsi:type="dcterms:W3CDTF">2018-02-17T17:15:04Z</dcterms:modified>
  <cp:revision>76</cp:revision>
  <dc:subject/>
  <dc:title>Grouping HTML Elements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