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2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8E98-403C-4456-A2C9-04CA09EBEDC6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8FBE-7D5E-498B-A095-4C4B87CC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1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8E98-403C-4456-A2C9-04CA09EBEDC6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8FBE-7D5E-498B-A095-4C4B87CC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8E98-403C-4456-A2C9-04CA09EBEDC6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8FBE-7D5E-498B-A095-4C4B87CC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8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8E98-403C-4456-A2C9-04CA09EBEDC6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8FBE-7D5E-498B-A095-4C4B87CC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6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8E98-403C-4456-A2C9-04CA09EBEDC6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8FBE-7D5E-498B-A095-4C4B87CC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2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8E98-403C-4456-A2C9-04CA09EBEDC6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8FBE-7D5E-498B-A095-4C4B87CC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65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8E98-403C-4456-A2C9-04CA09EBEDC6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8FBE-7D5E-498B-A095-4C4B87CC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6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8E98-403C-4456-A2C9-04CA09EBEDC6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8FBE-7D5E-498B-A095-4C4B87CC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5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8E98-403C-4456-A2C9-04CA09EBEDC6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8FBE-7D5E-498B-A095-4C4B87CC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49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8E98-403C-4456-A2C9-04CA09EBEDC6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8FBE-7D5E-498B-A095-4C4B87CC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3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8E98-403C-4456-A2C9-04CA09EBEDC6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8FBE-7D5E-498B-A095-4C4B87CC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1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48E98-403C-4456-A2C9-04CA09EBEDC6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78FBE-7D5E-498B-A095-4C4B87CC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8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Lists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3600" dirty="0"/>
              <a:t>A list is a collection of items, which might be organized in a sequential or </a:t>
            </a:r>
            <a:r>
              <a:rPr lang="en-US" sz="3600" dirty="0" smtClean="0"/>
              <a:t>unsequential manner.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37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4868" y="1516847"/>
            <a:ext cx="5962918" cy="481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Unordered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unordered list is a list where the items are arranged in a random order. This means that</a:t>
            </a:r>
          </a:p>
          <a:p>
            <a:r>
              <a:rPr lang="en-US" dirty="0"/>
              <a:t>you will create an unordered list when the order of related items is not important.</a:t>
            </a:r>
          </a:p>
        </p:txBody>
      </p:sp>
    </p:spTree>
    <p:extLst>
      <p:ext uri="{BB962C8B-B14F-4D97-AF65-F5344CB8AC3E}">
        <p14:creationId xmlns:p14="http://schemas.microsoft.com/office/powerpoint/2010/main" val="275517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&lt;title&gt;Features of </a:t>
            </a:r>
            <a:r>
              <a:rPr lang="en-US" dirty="0" err="1"/>
              <a:t>EasyPad</a:t>
            </a:r>
            <a:r>
              <a:rPr lang="en-US" dirty="0"/>
              <a:t>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&lt;h2&gt;Features of </a:t>
            </a:r>
            <a:r>
              <a:rPr lang="en-US" dirty="0" err="1"/>
              <a:t>EasyPad</a:t>
            </a:r>
            <a:r>
              <a:rPr lang="en-US" dirty="0"/>
              <a:t>&lt;/h2&gt;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&lt;li&gt;Opens many files at a time&lt;/li&gt;</a:t>
            </a:r>
          </a:p>
          <a:p>
            <a:pPr marL="0" indent="0">
              <a:buNone/>
            </a:pPr>
            <a:r>
              <a:rPr lang="it-IT" dirty="0"/>
              <a:t>&lt;li&gt;Unlimited undo and redo&lt;/li&gt;</a:t>
            </a:r>
          </a:p>
          <a:p>
            <a:pPr marL="0" indent="0">
              <a:buNone/>
            </a:pPr>
            <a:r>
              <a:rPr lang="en-US" dirty="0"/>
              <a:t>&lt;li&gt;Reads and writes both Windows and Unix files&lt;/li&gt;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859887" y="1825625"/>
            <a:ext cx="38636" cy="39183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89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8958" y="1670565"/>
            <a:ext cx="5808372" cy="480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</a:t>
            </a:r>
            <a:r>
              <a:rPr lang="en-US" dirty="0" smtClean="0"/>
              <a:t>bullet types </a:t>
            </a:r>
            <a:r>
              <a:rPr lang="en-US" dirty="0"/>
              <a:t>are namely, disc, square, and circle.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default value is disc, which is </a:t>
            </a:r>
            <a:r>
              <a:rPr lang="en-US" dirty="0" smtClean="0"/>
              <a:t>applied to </a:t>
            </a:r>
            <a:r>
              <a:rPr lang="en-US" dirty="0"/>
              <a:t>the unordered list, even if the </a:t>
            </a:r>
            <a:r>
              <a:rPr lang="en-US" b="1" dirty="0">
                <a:solidFill>
                  <a:srgbClr val="FF0000"/>
                </a:solidFill>
              </a:rPr>
              <a:t>list-style-type property </a:t>
            </a:r>
            <a:r>
              <a:rPr lang="en-US" dirty="0"/>
              <a:t>is not specified.</a:t>
            </a:r>
          </a:p>
        </p:txBody>
      </p:sp>
    </p:spTree>
    <p:extLst>
      <p:ext uri="{BB962C8B-B14F-4D97-AF65-F5344CB8AC3E}">
        <p14:creationId xmlns:p14="http://schemas.microsoft.com/office/powerpoint/2010/main" val="408246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&lt;title&gt;Wild Animals&lt;/title&gt;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&lt;h2&gt;Wild Animals&lt;/h2&gt;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 style=”</a:t>
            </a:r>
            <a:r>
              <a:rPr lang="en-US" dirty="0" err="1"/>
              <a:t>list-style-type:square</a:t>
            </a:r>
            <a:r>
              <a:rPr lang="en-US" dirty="0"/>
              <a:t>”&gt;</a:t>
            </a:r>
          </a:p>
          <a:p>
            <a:pPr marL="0" indent="0">
              <a:buNone/>
            </a:pPr>
            <a:r>
              <a:rPr lang="en-US" dirty="0"/>
              <a:t>&lt;li&gt;Lion&lt;/li&gt;</a:t>
            </a:r>
          </a:p>
          <a:p>
            <a:pPr marL="0" indent="0">
              <a:buNone/>
            </a:pPr>
            <a:r>
              <a:rPr lang="en-US" dirty="0"/>
              <a:t>&lt;li&gt;Tiger&lt;/li&gt;</a:t>
            </a:r>
          </a:p>
          <a:p>
            <a:pPr marL="0" indent="0">
              <a:buNone/>
            </a:pPr>
            <a:r>
              <a:rPr lang="en-US" dirty="0"/>
              <a:t>&lt;li&gt;Leopard&lt;/li&gt;</a:t>
            </a:r>
          </a:p>
          <a:p>
            <a:pPr marL="0" indent="0">
              <a:buNone/>
            </a:pPr>
            <a:r>
              <a:rPr lang="en-US" dirty="0"/>
              <a:t>&lt;li&gt;Wolf&lt;/li&gt;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859887" y="1828800"/>
            <a:ext cx="103031" cy="43916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1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1837" y="1281597"/>
            <a:ext cx="5821250" cy="492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73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579"/>
          </a:xfrm>
        </p:spPr>
        <p:txBody>
          <a:bodyPr/>
          <a:lstStyle/>
          <a:p>
            <a:pPr algn="ctr"/>
            <a:r>
              <a:rPr lang="en-US" dirty="0"/>
              <a:t>Definition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7886"/>
            <a:ext cx="10515600" cy="520306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3600" dirty="0"/>
              <a:t>A definition list refers to a collection of terms with their corresponding descriptions</a:t>
            </a:r>
            <a:r>
              <a:rPr lang="en-US" sz="36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3600" dirty="0"/>
              <a:t>You can specify a single line or multiple lines of description for each term. </a:t>
            </a:r>
            <a:endParaRPr lang="en-US" sz="3600" dirty="0" smtClean="0"/>
          </a:p>
          <a:p>
            <a:pPr algn="just">
              <a:lnSpc>
                <a:spcPct val="150000"/>
              </a:lnSpc>
            </a:pPr>
            <a:r>
              <a:rPr lang="en-US" sz="3600" dirty="0" smtClean="0"/>
              <a:t>HTML provides three </a:t>
            </a:r>
            <a:r>
              <a:rPr lang="en-US" sz="3600" dirty="0"/>
              <a:t>elements to create a definition list. </a:t>
            </a:r>
          </a:p>
        </p:txBody>
      </p:sp>
    </p:spTree>
    <p:extLst>
      <p:ext uri="{BB962C8B-B14F-4D97-AF65-F5344CB8AC3E}">
        <p14:creationId xmlns:p14="http://schemas.microsoft.com/office/powerpoint/2010/main" val="134852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7030A0"/>
                </a:solidFill>
              </a:rPr>
              <a:t>DL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solidFill>
                  <a:srgbClr val="7030A0"/>
                </a:solidFill>
              </a:rPr>
              <a:t>Is a container element that consists of the DT and DD sub-elements. It specifies that </a:t>
            </a:r>
            <a:r>
              <a:rPr lang="en-US" b="1" dirty="0" smtClean="0">
                <a:solidFill>
                  <a:srgbClr val="7030A0"/>
                </a:solidFill>
              </a:rPr>
              <a:t>a definition </a:t>
            </a:r>
            <a:r>
              <a:rPr lang="en-US" b="1" dirty="0">
                <a:solidFill>
                  <a:srgbClr val="7030A0"/>
                </a:solidFill>
              </a:rPr>
              <a:t>list will be created using these elements.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DT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solidFill>
                  <a:srgbClr val="FF0000"/>
                </a:solidFill>
              </a:rPr>
              <a:t>Specifies the term to be defined or described.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00B050"/>
                </a:solidFill>
              </a:rPr>
              <a:t>DD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solidFill>
                  <a:srgbClr val="00B050"/>
                </a:solidFill>
              </a:rPr>
              <a:t>Specifies the definition or description of the term.</a:t>
            </a:r>
          </a:p>
        </p:txBody>
      </p:sp>
    </p:spTree>
    <p:extLst>
      <p:ext uri="{BB962C8B-B14F-4D97-AF65-F5344CB8AC3E}">
        <p14:creationId xmlns:p14="http://schemas.microsoft.com/office/powerpoint/2010/main" val="277261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&lt;title&gt;Types of Nouns&lt;/title&gt;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&lt;h2&gt;Types of Nouns&lt;/h2&gt;</a:t>
            </a:r>
          </a:p>
          <a:p>
            <a:pPr marL="0" indent="0">
              <a:buNone/>
            </a:pPr>
            <a:r>
              <a:rPr lang="en-US" dirty="0"/>
              <a:t>&lt;dl&gt;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dt</a:t>
            </a:r>
            <a:r>
              <a:rPr lang="en-US" dirty="0"/>
              <a:t>&gt;&lt;b&gt;Common Noun:&lt;/b&gt;&lt;/</a:t>
            </a:r>
            <a:r>
              <a:rPr lang="en-US" dirty="0" err="1"/>
              <a:t>dt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dd</a:t>
            </a:r>
            <a:r>
              <a:rPr lang="en-US" dirty="0"/>
              <a:t>&gt;It is a name of an object in general, such as</a:t>
            </a:r>
          </a:p>
          <a:p>
            <a:pPr marL="0" indent="0">
              <a:buNone/>
            </a:pPr>
            <a:r>
              <a:rPr lang="en-US" dirty="0"/>
              <a:t>pencil, pen, paper, and so on.&lt;/</a:t>
            </a:r>
            <a:r>
              <a:rPr lang="en-US" dirty="0" err="1"/>
              <a:t>dd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nl-NL" dirty="0"/>
              <a:t>&lt;dt&gt;&lt;b&gt;Proper Noun:&lt;/b&gt;&lt;/dt&gt;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dd</a:t>
            </a:r>
            <a:r>
              <a:rPr lang="en-US" dirty="0"/>
              <a:t>&gt;It is the unique name of a person or a place.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dd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&lt;/dl&gt;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576552" y="1841679"/>
            <a:ext cx="77273" cy="43401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0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Different Types of Lists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1171" y="1690688"/>
            <a:ext cx="4744876" cy="442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9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9112" y="2191544"/>
            <a:ext cx="35337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9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 </a:t>
            </a:r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Syntax:</a:t>
            </a:r>
          </a:p>
          <a:p>
            <a:r>
              <a:rPr lang="en-US" dirty="0"/>
              <a:t>&lt;body </a:t>
            </a:r>
            <a:r>
              <a:rPr lang="en-US" dirty="0" err="1"/>
              <a:t>bgcolor</a:t>
            </a:r>
            <a:r>
              <a:rPr lang="en-US" dirty="0"/>
              <a:t>=”</a:t>
            </a:r>
            <a:r>
              <a:rPr lang="en-US" dirty="0" err="1"/>
              <a:t>color_name|hex_number|rgb_number</a:t>
            </a:r>
            <a:r>
              <a:rPr lang="en-US" dirty="0"/>
              <a:t>”&gt;</a:t>
            </a:r>
          </a:p>
        </p:txBody>
      </p:sp>
    </p:spTree>
    <p:extLst>
      <p:ext uri="{BB962C8B-B14F-4D97-AF65-F5344CB8AC3E}">
        <p14:creationId xmlns:p14="http://schemas.microsoft.com/office/powerpoint/2010/main" val="31133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 </a:t>
            </a:r>
            <a:r>
              <a:rPr lang="en-US" dirty="0" err="1"/>
              <a:t>bgcolor</a:t>
            </a:r>
            <a:r>
              <a:rPr lang="en-US" dirty="0"/>
              <a:t>=”#E6E6FA”&gt;</a:t>
            </a:r>
          </a:p>
          <a:p>
            <a:pPr marL="0" indent="0">
              <a:buNone/>
            </a:pPr>
            <a:r>
              <a:rPr lang="en-US" dirty="0"/>
              <a:t>&lt;h1&gt;Hello world!&lt;/h1&gt;</a:t>
            </a:r>
          </a:p>
          <a:p>
            <a:pPr marL="0" indent="0">
              <a:buNone/>
            </a:pPr>
            <a:r>
              <a:rPr lang="en-US" dirty="0"/>
              <a:t>&lt;p&gt;&lt;a </a:t>
            </a:r>
            <a:r>
              <a:rPr lang="en-US" dirty="0" err="1"/>
              <a:t>href</a:t>
            </a:r>
            <a:r>
              <a:rPr lang="en-US" dirty="0"/>
              <a:t>=”http://www.w3schools.com”&gt;</a:t>
            </a:r>
          </a:p>
          <a:p>
            <a:pPr marL="0" indent="0">
              <a:buNone/>
            </a:pPr>
            <a:r>
              <a:rPr lang="en-US" dirty="0"/>
              <a:t>Visit W3Schools.com!&lt;/a&gt;&lt;/p&gt;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2606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Syntax</a:t>
            </a:r>
          </a:p>
          <a:p>
            <a:pPr marL="0" indent="0">
              <a:buNone/>
            </a:pPr>
            <a:r>
              <a:rPr lang="en-US" dirty="0"/>
              <a:t>style=”background-color: </a:t>
            </a:r>
            <a:r>
              <a:rPr lang="en-US" dirty="0" smtClean="0"/>
              <a:t>color</a:t>
            </a:r>
            <a:r>
              <a:rPr lang="en-US" dirty="0"/>
              <a:t>” attribute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/>
              <a:t>&lt;body style=”background-color: yellow”&gt;</a:t>
            </a:r>
          </a:p>
        </p:txBody>
      </p:sp>
    </p:spTree>
    <p:extLst>
      <p:ext uri="{BB962C8B-B14F-4D97-AF65-F5344CB8AC3E}">
        <p14:creationId xmlns:p14="http://schemas.microsoft.com/office/powerpoint/2010/main" val="139150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Foreground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5778" y="1825625"/>
            <a:ext cx="10515600" cy="4351338"/>
          </a:xfrm>
        </p:spPr>
        <p:txBody>
          <a:bodyPr/>
          <a:lstStyle/>
          <a:p>
            <a:r>
              <a:rPr lang="en-US" dirty="0"/>
              <a:t>The default text color of the page is specified as the foreground color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Syntax</a:t>
            </a:r>
          </a:p>
          <a:p>
            <a:pPr marL="0" indent="0">
              <a:buNone/>
            </a:pPr>
            <a:r>
              <a:rPr lang="en-US" dirty="0"/>
              <a:t>style=”color: color” </a:t>
            </a:r>
            <a:r>
              <a:rPr lang="en-US" dirty="0" smtClean="0"/>
              <a:t>attribute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r>
              <a:rPr lang="en-US" dirty="0"/>
              <a:t>&lt;body style=”background-color: navy; color: yellow”&gt;</a:t>
            </a:r>
          </a:p>
        </p:txBody>
      </p:sp>
    </p:spTree>
    <p:extLst>
      <p:ext uri="{BB962C8B-B14F-4D97-AF65-F5344CB8AC3E}">
        <p14:creationId xmlns:p14="http://schemas.microsoft.com/office/powerpoint/2010/main" val="91727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Ordered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An ordered list is a list of items arranged in a particular order. Here, the order of </a:t>
            </a:r>
            <a:r>
              <a:rPr lang="en-US" dirty="0" smtClean="0"/>
              <a:t>the items </a:t>
            </a:r>
            <a:r>
              <a:rPr lang="en-US" dirty="0"/>
              <a:t>is important as it indicates a sequential flow.</a:t>
            </a:r>
          </a:p>
        </p:txBody>
      </p:sp>
    </p:spTree>
    <p:extLst>
      <p:ext uri="{BB962C8B-B14F-4D97-AF65-F5344CB8AC3E}">
        <p14:creationId xmlns:p14="http://schemas.microsoft.com/office/powerpoint/2010/main" val="425707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provides two elements for creating an ordered list. These are as follows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OL: Creates an ordered list.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LI: Specifies an item and it is a sub-element of the OL element.</a:t>
            </a:r>
          </a:p>
        </p:txBody>
      </p:sp>
    </p:spTree>
    <p:extLst>
      <p:ext uri="{BB962C8B-B14F-4D97-AF65-F5344CB8AC3E}">
        <p14:creationId xmlns:p14="http://schemas.microsoft.com/office/powerpoint/2010/main" val="74631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&lt;title&gt;Days in a Week&lt;/title&gt;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&lt;h2&gt;Days in a Week:&lt;/h2&gt;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&lt;li&gt;Sunday&lt;/li&gt;</a:t>
            </a:r>
          </a:p>
          <a:p>
            <a:pPr marL="0" indent="0">
              <a:buNone/>
            </a:pPr>
            <a:r>
              <a:rPr lang="en-US" dirty="0"/>
              <a:t>&lt;li&gt;Monday&lt;/li&gt;</a:t>
            </a:r>
          </a:p>
          <a:p>
            <a:pPr marL="0" indent="0">
              <a:buNone/>
            </a:pPr>
            <a:r>
              <a:rPr lang="en-US" dirty="0"/>
              <a:t>&lt;li&gt;Tuesday&lt;/li&gt;</a:t>
            </a:r>
          </a:p>
          <a:p>
            <a:pPr marL="0" indent="0">
              <a:buNone/>
            </a:pPr>
            <a:r>
              <a:rPr lang="en-US" dirty="0"/>
              <a:t>&lt;li&gt;Wednesday&lt;/li&gt;</a:t>
            </a:r>
          </a:p>
          <a:p>
            <a:pPr marL="0" indent="0">
              <a:buNone/>
            </a:pPr>
            <a:r>
              <a:rPr lang="en-US" dirty="0"/>
              <a:t>&lt;li&gt;Thursday&lt;/li&gt;</a:t>
            </a:r>
          </a:p>
          <a:p>
            <a:pPr marL="0" indent="0">
              <a:buNone/>
            </a:pPr>
            <a:r>
              <a:rPr lang="en-US" dirty="0"/>
              <a:t>&lt;li&gt;Friday&lt;/li&gt;</a:t>
            </a:r>
          </a:p>
          <a:p>
            <a:pPr marL="0" indent="0">
              <a:buNone/>
            </a:pPr>
            <a:r>
              <a:rPr lang="en-US" dirty="0"/>
              <a:t>&lt;li&gt;Saturday&lt;/li&gt;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422006" y="1815921"/>
            <a:ext cx="77273" cy="43659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22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7443" y="1204377"/>
            <a:ext cx="6220495" cy="519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0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numbering styles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3423" y="1595830"/>
            <a:ext cx="8506645" cy="322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7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list-style-type property </a:t>
            </a:r>
            <a:r>
              <a:rPr lang="en-US" dirty="0"/>
              <a:t>is used to specify a numbering style for the ordered list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Example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ol</a:t>
            </a:r>
            <a:r>
              <a:rPr lang="en-US" dirty="0">
                <a:solidFill>
                  <a:srgbClr val="FF0000"/>
                </a:solidFill>
              </a:rPr>
              <a:t> style=</a:t>
            </a:r>
            <a:r>
              <a:rPr lang="en-US" dirty="0" err="1">
                <a:solidFill>
                  <a:srgbClr val="FF0000"/>
                </a:solidFill>
              </a:rPr>
              <a:t>list-style-type:lower-roman</a:t>
            </a:r>
            <a:r>
              <a:rPr lang="en-US" dirty="0">
                <a:solidFill>
                  <a:srgbClr val="FF0000"/>
                </a:solidFill>
              </a:rPr>
              <a:t>&gt;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3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 style=</a:t>
            </a:r>
            <a:r>
              <a:rPr lang="en-US" dirty="0" err="1"/>
              <a:t>list-style-type:lower-roman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&lt;li&gt;Sunday&lt;/li&gt;</a:t>
            </a:r>
          </a:p>
          <a:p>
            <a:pPr marL="0" indent="0">
              <a:buNone/>
            </a:pPr>
            <a:r>
              <a:rPr lang="en-US" dirty="0"/>
              <a:t>&lt;li&gt;Monday&lt;/li&gt;</a:t>
            </a:r>
          </a:p>
          <a:p>
            <a:pPr marL="0" indent="0">
              <a:buNone/>
            </a:pPr>
            <a:r>
              <a:rPr lang="en-US" dirty="0"/>
              <a:t>&lt;li&gt;Tuesday&lt;/li&gt;</a:t>
            </a:r>
          </a:p>
          <a:p>
            <a:pPr marL="0" indent="0">
              <a:buNone/>
            </a:pPr>
            <a:r>
              <a:rPr lang="en-US" dirty="0"/>
              <a:t>&lt;li&gt;Wednesday&lt;/li&gt;</a:t>
            </a:r>
          </a:p>
          <a:p>
            <a:pPr marL="0" indent="0">
              <a:buNone/>
            </a:pPr>
            <a:r>
              <a:rPr lang="en-US" dirty="0"/>
              <a:t>&lt;li&gt;Thursday&lt;/li&gt;</a:t>
            </a:r>
          </a:p>
          <a:p>
            <a:pPr marL="0" indent="0">
              <a:buNone/>
            </a:pPr>
            <a:r>
              <a:rPr lang="en-US" dirty="0"/>
              <a:t>&lt;li&gt;Friday&lt;/li&gt;</a:t>
            </a:r>
          </a:p>
          <a:p>
            <a:pPr marL="0" indent="0">
              <a:buNone/>
            </a:pPr>
            <a:r>
              <a:rPr lang="en-US" dirty="0"/>
              <a:t>&lt;li&gt;Saturday&lt;/li&gt;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7744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757</Words>
  <Application>Microsoft Office PowerPoint</Application>
  <PresentationFormat>Widescreen</PresentationFormat>
  <Paragraphs>140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Lists</vt:lpstr>
      <vt:lpstr>Different Types of Lists</vt:lpstr>
      <vt:lpstr>Ordered List</vt:lpstr>
      <vt:lpstr>Elements</vt:lpstr>
      <vt:lpstr>Example</vt:lpstr>
      <vt:lpstr>OUTPUT</vt:lpstr>
      <vt:lpstr>Different numbering styles</vt:lpstr>
      <vt:lpstr>Property</vt:lpstr>
      <vt:lpstr>Example</vt:lpstr>
      <vt:lpstr>OUTPUT</vt:lpstr>
      <vt:lpstr>Unordered List</vt:lpstr>
      <vt:lpstr>Example</vt:lpstr>
      <vt:lpstr>OUTPUT</vt:lpstr>
      <vt:lpstr>Property</vt:lpstr>
      <vt:lpstr>Example</vt:lpstr>
      <vt:lpstr>OUTPUT</vt:lpstr>
      <vt:lpstr>Definition List</vt:lpstr>
      <vt:lpstr>Elements</vt:lpstr>
      <vt:lpstr>Example</vt:lpstr>
      <vt:lpstr>OUTPUT</vt:lpstr>
      <vt:lpstr>Background Colors</vt:lpstr>
      <vt:lpstr>Example</vt:lpstr>
      <vt:lpstr>Way 2</vt:lpstr>
      <vt:lpstr>Foreground color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</dc:title>
  <dc:creator>Elayaraja Elangovan</dc:creator>
  <cp:lastModifiedBy>Elayaraja Elangovan</cp:lastModifiedBy>
  <cp:revision>52</cp:revision>
  <dcterms:created xsi:type="dcterms:W3CDTF">2018-01-20T05:42:27Z</dcterms:created>
  <dcterms:modified xsi:type="dcterms:W3CDTF">2018-01-20T06:27:27Z</dcterms:modified>
</cp:coreProperties>
</file>