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emf" ContentType="image/x-emf"/>
  <Override PartName="/ppt/media/image3.emf" ContentType="image/x-emf"/>
  <Override PartName="/ppt/media/image1.emf" ContentType="image/x-emf"/>
  <Override PartName="/ppt/media/image2.emf" ContentType="image/x-e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99420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2332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76508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99420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22332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765080" y="301320"/>
            <a:ext cx="6592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99420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2332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76508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99420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22332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765080" y="301320"/>
            <a:ext cx="6592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99420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2332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176508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99420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22332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1765080" y="301320"/>
            <a:ext cx="6592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99420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23320" y="176904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176508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99420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223320" y="4313160"/>
            <a:ext cx="21225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765080" y="301320"/>
            <a:ext cx="65926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3320" y="431316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3320" y="1769040"/>
            <a:ext cx="321696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765080" y="4313160"/>
            <a:ext cx="6592680" cy="23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0AB381E-3AD6-4CFF-A246-618BA500BF1E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3CED342-9BE5-4EA2-9F43-E30199270D6A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5814000-A012-41D1-932F-511CF5C19B58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C343DED-8B7C-4BA4-9473-DB19AB5FFB09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 rot="2409600">
            <a:off x="794880" y="1470600"/>
            <a:ext cx="3030480" cy="65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solidFill>
                  <a:srgbClr val="72bf44"/>
                </a:solidFill>
                <a:latin typeface="Ubuntu"/>
              </a:rPr>
              <a:t>CSS Padding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169" name="TextShape 2"/>
          <p:cNvSpPr txBox="1"/>
          <p:nvPr/>
        </p:nvSpPr>
        <p:spPr>
          <a:xfrm rot="20589600">
            <a:off x="1919880" y="5691240"/>
            <a:ext cx="2773080" cy="65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solidFill>
                  <a:srgbClr val="fff200"/>
                </a:solidFill>
                <a:latin typeface="Ubuntu"/>
              </a:rPr>
              <a:t>CSS Margin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170" name="TextShape 3"/>
          <p:cNvSpPr txBox="1"/>
          <p:nvPr/>
        </p:nvSpPr>
        <p:spPr>
          <a:xfrm rot="20527800">
            <a:off x="6163200" y="2130120"/>
            <a:ext cx="3125160" cy="65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solidFill>
                  <a:srgbClr val="a3238e"/>
                </a:solidFill>
                <a:latin typeface="Ubuntu"/>
              </a:rPr>
              <a:t>HTML Tables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497440" y="7237440"/>
            <a:ext cx="1402920" cy="25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latin typeface="DejaVu Sans"/>
              </a:rPr>
              <a:t>Mohamed Usman</a:t>
            </a:r>
            <a:endParaRPr b="0" lang="en-US" sz="1100" spc="-1" strike="noStrike">
              <a:latin typeface="DejaVu 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Shorthand Property (1 value)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377440" y="3263760"/>
            <a:ext cx="3198240" cy="116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2377440" y="4821120"/>
            <a:ext cx="4480560" cy="223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padding-right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padding-bottom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padding-left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1872720" y="1600920"/>
            <a:ext cx="7362720" cy="123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selector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all-sides;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CSS Margins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Generate </a:t>
            </a:r>
            <a:r>
              <a:rPr b="0" lang="en-US" sz="3200" spc="-1" strike="noStrike">
                <a:solidFill>
                  <a:srgbClr val="ce181e"/>
                </a:solidFill>
                <a:latin typeface="DejaVu Sans"/>
              </a:rPr>
              <a:t>space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 around elements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e181e"/>
                </a:solidFill>
                <a:latin typeface="DejaVu Sans"/>
              </a:rPr>
              <a:t>Outside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 any defined </a:t>
            </a:r>
            <a:r>
              <a:rPr b="0" lang="en-US" sz="3200" spc="-1" strike="noStrike">
                <a:solidFill>
                  <a:srgbClr val="ce181e"/>
                </a:solidFill>
                <a:latin typeface="DejaVu Sans"/>
              </a:rPr>
              <a:t>borders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657600" y="5212080"/>
            <a:ext cx="1737360" cy="640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DejaVu Sans"/>
              </a:rPr>
              <a:t>CONTENT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5394960" y="5212080"/>
            <a:ext cx="2466000" cy="548640"/>
          </a:xfrm>
          <a:custGeom>
            <a:avLst/>
            <a:gdLst/>
            <a:ahLst/>
            <a:rect l="0" t="0" r="r" b="b"/>
            <a:pathLst>
              <a:path w="6852" h="1525">
                <a:moveTo>
                  <a:pt x="0" y="762"/>
                </a:moveTo>
                <a:lnTo>
                  <a:pt x="1363" y="0"/>
                </a:lnTo>
                <a:lnTo>
                  <a:pt x="1363" y="381"/>
                </a:lnTo>
                <a:lnTo>
                  <a:pt x="5487" y="381"/>
                </a:lnTo>
                <a:lnTo>
                  <a:pt x="5487" y="0"/>
                </a:lnTo>
                <a:lnTo>
                  <a:pt x="6851" y="762"/>
                </a:lnTo>
                <a:lnTo>
                  <a:pt x="5487" y="1524"/>
                </a:lnTo>
                <a:lnTo>
                  <a:pt x="5487" y="1143"/>
                </a:lnTo>
                <a:lnTo>
                  <a:pt x="1363" y="1143"/>
                </a:lnTo>
                <a:lnTo>
                  <a:pt x="1363" y="1524"/>
                </a:lnTo>
                <a:lnTo>
                  <a:pt x="0" y="762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margin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10" name="CustomShape 5"/>
          <p:cNvSpPr/>
          <p:nvPr/>
        </p:nvSpPr>
        <p:spPr>
          <a:xfrm rot="16223400">
            <a:off x="3980880" y="4346640"/>
            <a:ext cx="1178280" cy="548640"/>
          </a:xfrm>
          <a:custGeom>
            <a:avLst/>
            <a:gdLst/>
            <a:ahLst/>
            <a:rect l="0" t="0" r="r" b="b"/>
            <a:pathLst>
              <a:path w="3275" h="1525">
                <a:moveTo>
                  <a:pt x="0" y="763"/>
                </a:moveTo>
                <a:lnTo>
                  <a:pt x="651" y="0"/>
                </a:lnTo>
                <a:lnTo>
                  <a:pt x="651" y="381"/>
                </a:lnTo>
                <a:lnTo>
                  <a:pt x="2622" y="381"/>
                </a:lnTo>
                <a:lnTo>
                  <a:pt x="2622" y="0"/>
                </a:lnTo>
                <a:lnTo>
                  <a:pt x="3274" y="762"/>
                </a:lnTo>
                <a:lnTo>
                  <a:pt x="2622" y="1524"/>
                </a:lnTo>
                <a:lnTo>
                  <a:pt x="2622" y="1143"/>
                </a:lnTo>
                <a:lnTo>
                  <a:pt x="651" y="1143"/>
                </a:lnTo>
                <a:lnTo>
                  <a:pt x="651" y="1524"/>
                </a:lnTo>
                <a:lnTo>
                  <a:pt x="0" y="763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margin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1460160" y="4032000"/>
            <a:ext cx="6400800" cy="27432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848320" y="1382040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847960" y="2729520"/>
            <a:ext cx="4407840" cy="339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765080" y="176904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CSS Padding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Generate </a:t>
            </a:r>
            <a:r>
              <a:rPr b="0" lang="en-US" sz="3200" spc="-1" strike="noStrike">
                <a:solidFill>
                  <a:srgbClr val="ce181e"/>
                </a:solidFill>
                <a:latin typeface="DejaVu Sans"/>
              </a:rPr>
              <a:t>space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 around an element’s </a:t>
            </a:r>
            <a:r>
              <a:rPr b="0" lang="en-US" sz="3200" spc="-1" strike="noStrike">
                <a:solidFill>
                  <a:srgbClr val="ce181e"/>
                </a:solidFill>
                <a:latin typeface="DejaVu Sans"/>
              </a:rPr>
              <a:t>content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e181e"/>
                </a:solidFill>
                <a:latin typeface="DejaVu Sans"/>
              </a:rPr>
              <a:t>Inside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 any defined borders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280160" y="4297680"/>
            <a:ext cx="7680960" cy="1920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DejaVu Sans"/>
              </a:rPr>
              <a:t>CONTENT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5669280" y="5009760"/>
            <a:ext cx="3291840" cy="548640"/>
          </a:xfrm>
          <a:custGeom>
            <a:avLst/>
            <a:gdLst/>
            <a:ahLst/>
            <a:rect l="0" t="0" r="r" b="b"/>
            <a:pathLst>
              <a:path w="9146" h="1525">
                <a:moveTo>
                  <a:pt x="0" y="762"/>
                </a:moveTo>
                <a:lnTo>
                  <a:pt x="1820" y="0"/>
                </a:lnTo>
                <a:lnTo>
                  <a:pt x="1820" y="381"/>
                </a:lnTo>
                <a:lnTo>
                  <a:pt x="7324" y="381"/>
                </a:lnTo>
                <a:lnTo>
                  <a:pt x="7324" y="0"/>
                </a:lnTo>
                <a:lnTo>
                  <a:pt x="9145" y="762"/>
                </a:lnTo>
                <a:lnTo>
                  <a:pt x="7324" y="1524"/>
                </a:lnTo>
                <a:lnTo>
                  <a:pt x="7324" y="1143"/>
                </a:lnTo>
                <a:lnTo>
                  <a:pt x="1820" y="1143"/>
                </a:lnTo>
                <a:lnTo>
                  <a:pt x="1820" y="1524"/>
                </a:lnTo>
                <a:lnTo>
                  <a:pt x="0" y="762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padding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 rot="16223400">
            <a:off x="4705200" y="4435560"/>
            <a:ext cx="824760" cy="548640"/>
          </a:xfrm>
          <a:custGeom>
            <a:avLst/>
            <a:gdLst/>
            <a:ahLst/>
            <a:rect l="0" t="0" r="r" b="b"/>
            <a:pathLst>
              <a:path w="2293" h="1525">
                <a:moveTo>
                  <a:pt x="0" y="762"/>
                </a:moveTo>
                <a:lnTo>
                  <a:pt x="455" y="0"/>
                </a:lnTo>
                <a:lnTo>
                  <a:pt x="456" y="381"/>
                </a:lnTo>
                <a:lnTo>
                  <a:pt x="1835" y="381"/>
                </a:lnTo>
                <a:lnTo>
                  <a:pt x="1834" y="0"/>
                </a:lnTo>
                <a:lnTo>
                  <a:pt x="2292" y="762"/>
                </a:lnTo>
                <a:lnTo>
                  <a:pt x="1835" y="1524"/>
                </a:lnTo>
                <a:lnTo>
                  <a:pt x="1834" y="1143"/>
                </a:lnTo>
                <a:lnTo>
                  <a:pt x="455" y="1143"/>
                </a:lnTo>
                <a:lnTo>
                  <a:pt x="456" y="1524"/>
                </a:lnTo>
                <a:lnTo>
                  <a:pt x="0" y="762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padding</a:t>
            </a:r>
            <a:endParaRPr b="0" lang="en-US" sz="1400" spc="-1" strike="noStrike">
              <a:latin typeface="DejaVu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Individual Sides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Properties to specify padding for each side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padding-top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padding-right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padding-bottom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padding-left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Individual Sides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97280" y="2468880"/>
            <a:ext cx="76809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DejaVu Sans"/>
              </a:rPr>
              <a:t>CONTENT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486400" y="4296960"/>
            <a:ext cx="3291840" cy="548640"/>
          </a:xfrm>
          <a:custGeom>
            <a:avLst/>
            <a:gdLst/>
            <a:ahLst/>
            <a:rect l="0" t="0" r="r" b="b"/>
            <a:pathLst>
              <a:path w="9146" h="1525">
                <a:moveTo>
                  <a:pt x="0" y="762"/>
                </a:moveTo>
                <a:lnTo>
                  <a:pt x="1820" y="0"/>
                </a:lnTo>
                <a:lnTo>
                  <a:pt x="1820" y="381"/>
                </a:lnTo>
                <a:lnTo>
                  <a:pt x="7324" y="381"/>
                </a:lnTo>
                <a:lnTo>
                  <a:pt x="7324" y="0"/>
                </a:lnTo>
                <a:lnTo>
                  <a:pt x="9145" y="762"/>
                </a:lnTo>
                <a:lnTo>
                  <a:pt x="7324" y="1524"/>
                </a:lnTo>
                <a:lnTo>
                  <a:pt x="7324" y="1143"/>
                </a:lnTo>
                <a:lnTo>
                  <a:pt x="1820" y="1143"/>
                </a:lnTo>
                <a:lnTo>
                  <a:pt x="1820" y="1524"/>
                </a:lnTo>
                <a:lnTo>
                  <a:pt x="0" y="762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padding-right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2" name="CustomShape 4"/>
          <p:cNvSpPr/>
          <p:nvPr/>
        </p:nvSpPr>
        <p:spPr>
          <a:xfrm rot="16223400">
            <a:off x="3970800" y="3154680"/>
            <a:ext cx="1920240" cy="548640"/>
          </a:xfrm>
          <a:custGeom>
            <a:avLst/>
            <a:gdLst/>
            <a:ahLst/>
            <a:rect l="0" t="0" r="r" b="b"/>
            <a:pathLst>
              <a:path w="5336" h="1525">
                <a:moveTo>
                  <a:pt x="0" y="763"/>
                </a:moveTo>
                <a:lnTo>
                  <a:pt x="1061" y="0"/>
                </a:lnTo>
                <a:lnTo>
                  <a:pt x="1062" y="381"/>
                </a:lnTo>
                <a:lnTo>
                  <a:pt x="4272" y="381"/>
                </a:lnTo>
                <a:lnTo>
                  <a:pt x="4272" y="0"/>
                </a:lnTo>
                <a:lnTo>
                  <a:pt x="5335" y="762"/>
                </a:lnTo>
                <a:lnTo>
                  <a:pt x="4272" y="1524"/>
                </a:lnTo>
                <a:lnTo>
                  <a:pt x="4272" y="1143"/>
                </a:lnTo>
                <a:lnTo>
                  <a:pt x="1061" y="1143"/>
                </a:lnTo>
                <a:lnTo>
                  <a:pt x="1062" y="1524"/>
                </a:lnTo>
                <a:lnTo>
                  <a:pt x="0" y="763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padding-top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107720" y="4297320"/>
            <a:ext cx="3291840" cy="548640"/>
          </a:xfrm>
          <a:custGeom>
            <a:avLst/>
            <a:gdLst/>
            <a:ahLst/>
            <a:rect l="0" t="0" r="r" b="b"/>
            <a:pathLst>
              <a:path w="9146" h="1525">
                <a:moveTo>
                  <a:pt x="0" y="762"/>
                </a:moveTo>
                <a:lnTo>
                  <a:pt x="1820" y="0"/>
                </a:lnTo>
                <a:lnTo>
                  <a:pt x="1820" y="381"/>
                </a:lnTo>
                <a:lnTo>
                  <a:pt x="7324" y="381"/>
                </a:lnTo>
                <a:lnTo>
                  <a:pt x="7324" y="0"/>
                </a:lnTo>
                <a:lnTo>
                  <a:pt x="9145" y="762"/>
                </a:lnTo>
                <a:lnTo>
                  <a:pt x="7324" y="1524"/>
                </a:lnTo>
                <a:lnTo>
                  <a:pt x="7324" y="1143"/>
                </a:lnTo>
                <a:lnTo>
                  <a:pt x="1820" y="1143"/>
                </a:lnTo>
                <a:lnTo>
                  <a:pt x="1820" y="1524"/>
                </a:lnTo>
                <a:lnTo>
                  <a:pt x="0" y="762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padding-left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184" name="CustomShape 6"/>
          <p:cNvSpPr/>
          <p:nvPr/>
        </p:nvSpPr>
        <p:spPr>
          <a:xfrm rot="16223400">
            <a:off x="3971160" y="5422680"/>
            <a:ext cx="1920240" cy="548640"/>
          </a:xfrm>
          <a:custGeom>
            <a:avLst/>
            <a:gdLst/>
            <a:ahLst/>
            <a:rect l="0" t="0" r="r" b="b"/>
            <a:pathLst>
              <a:path w="5336" h="1525">
                <a:moveTo>
                  <a:pt x="0" y="763"/>
                </a:moveTo>
                <a:lnTo>
                  <a:pt x="1062" y="0"/>
                </a:lnTo>
                <a:lnTo>
                  <a:pt x="1062" y="381"/>
                </a:lnTo>
                <a:lnTo>
                  <a:pt x="4272" y="381"/>
                </a:lnTo>
                <a:lnTo>
                  <a:pt x="4272" y="0"/>
                </a:lnTo>
                <a:lnTo>
                  <a:pt x="5335" y="762"/>
                </a:lnTo>
                <a:lnTo>
                  <a:pt x="4272" y="1524"/>
                </a:lnTo>
                <a:lnTo>
                  <a:pt x="4272" y="1143"/>
                </a:lnTo>
                <a:lnTo>
                  <a:pt x="1062" y="1143"/>
                </a:lnTo>
                <a:lnTo>
                  <a:pt x="1062" y="1524"/>
                </a:lnTo>
                <a:lnTo>
                  <a:pt x="0" y="763"/>
                </a:lnTo>
              </a:path>
            </a:pathLst>
          </a:custGeom>
          <a:solidFill>
            <a:srgbClr val="fffb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DejaVu Sans"/>
              </a:rPr>
              <a:t>padding-bottom</a:t>
            </a:r>
            <a:endParaRPr b="0" lang="en-US" sz="1400" spc="-1" strike="noStrike">
              <a:latin typeface="DejaVu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Possible Values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Length – a number with any length unit (px, pt, cm, etc)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% - percent of the width of the containing element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inherit – padding inherits from parent element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022560" y="5770800"/>
            <a:ext cx="456696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DejaVu Sans"/>
              </a:rPr>
              <a:t>NEGATIVE VALUES ARE NOT ALLOWED</a:t>
            </a:r>
            <a:endParaRPr b="0" lang="en-US" sz="1800" spc="-1" strike="noStrike">
              <a:latin typeface="DejaVu San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Shorthand Property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The </a:t>
            </a:r>
            <a:r>
              <a:rPr b="0" lang="en-US" sz="3200" spc="-1" strike="noStrike">
                <a:solidFill>
                  <a:srgbClr val="ce181e"/>
                </a:solidFill>
                <a:latin typeface="DejaVu Sans"/>
              </a:rPr>
              <a:t>padding</a:t>
            </a: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 property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Instead of using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padding-top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padding-right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padding-bottom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padding-left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Shorthand Property (4 values)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2377440" y="3263760"/>
            <a:ext cx="5758560" cy="116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 25px 20px 25px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2377440" y="4821120"/>
            <a:ext cx="5760720" cy="223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padding-right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25px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padding-bottom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padding-left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25px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1188720" y="1600920"/>
            <a:ext cx="8046720" cy="123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selector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top right bottom left;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Shorthand Property (3 values)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2377440" y="3263760"/>
            <a:ext cx="5027040" cy="116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 25px 20px;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2377440" y="4821120"/>
            <a:ext cx="5760720" cy="223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padding-right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25px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padding-bottom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padding-left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25px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1872720" y="1600920"/>
            <a:ext cx="6309360" cy="123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selector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top sides bottom;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Padding – Shorthand Property (2 values)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2377440" y="3263760"/>
            <a:ext cx="4112640" cy="116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 25px;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2377440" y="4821120"/>
            <a:ext cx="4480560" cy="223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div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padding-right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25px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padding-bottom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20px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padding-left</a:t>
            </a:r>
            <a:r>
              <a:rPr b="0" lang="en-US" sz="2400" spc="-1" strike="noStrike">
                <a:latin typeface="Noto Mono"/>
              </a:rPr>
              <a:t>: </a:t>
            </a:r>
            <a:r>
              <a:rPr b="0" lang="en-US" sz="2400" spc="-1" strike="noStrike">
                <a:solidFill>
                  <a:srgbClr val="3465a4"/>
                </a:solidFill>
                <a:latin typeface="Noto Mono"/>
              </a:rPr>
              <a:t>25px</a:t>
            </a:r>
            <a:r>
              <a:rPr b="0" lang="en-US" sz="2400" spc="-1" strike="noStrike">
                <a:latin typeface="Noto Mono"/>
              </a:rPr>
              <a:t>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1872720" y="1600920"/>
            <a:ext cx="7362720" cy="1233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ce181e"/>
                </a:solidFill>
                <a:latin typeface="Noto Mono"/>
              </a:rPr>
              <a:t>selector</a:t>
            </a:r>
            <a:r>
              <a:rPr b="0" lang="en-US" sz="2400" spc="-1" strike="noStrike">
                <a:latin typeface="Noto Mono"/>
              </a:rPr>
              <a:t> {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	</a:t>
            </a:r>
            <a:r>
              <a:rPr b="0" lang="en-US" sz="2400" spc="-1" strike="noStrike">
                <a:solidFill>
                  <a:srgbClr val="a3238e"/>
                </a:solidFill>
                <a:latin typeface="Noto Mono"/>
              </a:rPr>
              <a:t>padding-top</a:t>
            </a:r>
            <a:r>
              <a:rPr b="0" lang="en-US" sz="2400" spc="-1" strike="noStrike">
                <a:latin typeface="Noto Mono"/>
              </a:rPr>
              <a:t>: top&amp;bottom right&amp;left;</a:t>
            </a:r>
            <a:endParaRPr b="0" lang="en-US" sz="2400" spc="-1" strike="noStrike">
              <a:latin typeface="DejaVu Sans"/>
            </a:endParaRPr>
          </a:p>
          <a:p>
            <a:r>
              <a:rPr b="0" lang="en-US" sz="2400" spc="-1" strike="noStrike">
                <a:latin typeface="Noto Mono"/>
              </a:rPr>
              <a:t>}</a:t>
            </a:r>
            <a:endParaRPr b="0" lang="en-US" sz="2400" spc="-1" strike="noStrike">
              <a:latin typeface="DejaVu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LibreOffice/6.0.1.1$Linux_X86_64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2018-02-21T15:13:58Z</dcterms:created>
  <dc:creator/>
  <dc:description/>
  <dc:language>en-US</dc:language>
  <cp:lastModifiedBy/>
  <dcterms:modified xsi:type="dcterms:W3CDTF">2018-02-21T16:22:25Z</dcterms:modified>
  <cp:revision>15</cp:revision>
  <dc:subject/>
  <dc:title/>
</cp:coreProperties>
</file>