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8432502-3222-4780-B46F-10BAD1DC400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3/8/18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7FF138-22F5-469E-8680-EB314C5907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HTML Entities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Entities are special characters that are reserved in HTML.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Syntax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&amp;entity_name;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        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&amp;#entity_number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838080" y="365040"/>
            <a:ext cx="10515240" cy="38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Sample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838080" y="940320"/>
            <a:ext cx="10515240" cy="5917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&lt;title&gt;Updating and Shifting Text&lt;/title&gt;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&lt;h3&gt;Updating, Emphasizing, and Shifting Text&lt;/h3&gt;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This is an example of &lt;del&gt;deleted&lt;/del&gt; &lt;ins&gt;inserted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&lt;/ins&gt; text.&lt;br/&gt;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an example of &lt;strong&gt;Strong&lt;/strong&gt; text.&lt;br/&gt;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an example of &lt;sub&gt;subscript&lt;/sub&gt;text.&lt;br/&gt;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an example of &lt;sup&gt;superscript&lt;/sup&gt; text.&lt;br/&gt;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" name="Content Placeholder 3" descr=""/>
          <p:cNvPicPr/>
          <p:nvPr/>
        </p:nvPicPr>
        <p:blipFill>
          <a:blip r:embed="rId1"/>
          <a:stretch/>
        </p:blipFill>
        <p:spPr>
          <a:xfrm>
            <a:off x="2614320" y="1478880"/>
            <a:ext cx="6027120" cy="506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&lt;q&gt;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HTML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&lt;q&gt;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element defines a short quotation.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Browsers usually insert quotation marks around the &lt;q&gt; element.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8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Sample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&lt;p&gt;Browsers usually insert quotation marks around the q element.&lt;/p&gt;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&lt;p&gt;WWF's goal is to: &lt;q&gt;Build a future where people live in harmony with nature.&lt;/q&gt;&lt;/p&gt;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Format a Block Quotation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define a long quotation or block quotation, the &lt;blockquote&gt; tag can be used.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the &lt;blockquote&gt; tag is used, the quotation is indented in browsers.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&lt;blockquote&gt;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When one door closes, another opens; but we often look so long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and so regretfully upon the closed door that we do not see the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one which has opened for us.” -Alexander Graham Bell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&lt;/blockquote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 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&lt;abbr&gt; for Abbreviations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HTML 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&lt;abbr&gt;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 element defines an abbreviation or an acronym.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Marking abbreviations can give useful information to browsers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Sample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&lt;p&gt;The &lt;abbr title="World Health Organization"&gt;WHO&lt;/abbr&gt; was founded in 1948.&lt;/p&gt;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&lt;address&gt; for Contact Information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HTML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&lt;address&gt;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element defines contact information (author/owner) of a document or an article.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&lt;address&gt; element is usually displayed in italic. Most browsers will add a line break before and after the element.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9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838080" y="365040"/>
            <a:ext cx="10515240" cy="381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Sample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838080" y="978840"/>
            <a:ext cx="10515240" cy="5769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&lt;p&gt;The HTML address element defines contact information (author/owner) of a document or article.&lt;/p&gt;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&lt;address&gt;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Written by John Doe.&lt;br&gt;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Visit us at:&lt;br&gt;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Example.com&lt;br&gt;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Box 564, Disneyland&lt;br&gt;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USA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&lt;/address&gt;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838080" y="365040"/>
            <a:ext cx="10515240" cy="536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HTML Colors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838080" y="1210680"/>
            <a:ext cx="10515240" cy="5473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 style="background-color:Tomato;"&gt;Tomato&lt;/h1&gt;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 style="background-color:Orange;"&gt;Orange&lt;/h1&gt;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 style="background-color:DodgerBlue;"&gt;DodgerBlue&lt;/h1&gt;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 style="background-color:MediumSeaGreen;"&gt;MediumSeaGreen&lt;/h1&gt;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 style="background-color:Gray;"&gt;Gray&lt;/h1&gt;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 style="background-color:SlateBlue;"&gt;SlateBlue&lt;/h1&gt;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 style="background-color:Violet;"&gt;Violet&lt;/h1&gt;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 style="background-color:LightGray;"&gt;LightGray&lt;/h1&gt;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Entities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" name="Content Placeholder 3" descr=""/>
          <p:cNvPicPr/>
          <p:nvPr/>
        </p:nvPicPr>
        <p:blipFill>
          <a:blip r:embed="rId1"/>
          <a:stretch/>
        </p:blipFill>
        <p:spPr>
          <a:xfrm>
            <a:off x="1100160" y="2537280"/>
            <a:ext cx="9708480" cy="31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RGB Value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0" name="Content Placeholder 3" descr=""/>
          <p:cNvPicPr/>
          <p:nvPr/>
        </p:nvPicPr>
        <p:blipFill>
          <a:blip r:embed="rId1"/>
          <a:stretch/>
        </p:blipFill>
        <p:spPr>
          <a:xfrm>
            <a:off x="2185920" y="2667960"/>
            <a:ext cx="7819560" cy="26665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HEX Value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2" name="Content Placeholder 3" descr=""/>
          <p:cNvPicPr/>
          <p:nvPr/>
        </p:nvPicPr>
        <p:blipFill>
          <a:blip r:embed="rId1"/>
          <a:stretch/>
        </p:blipFill>
        <p:spPr>
          <a:xfrm>
            <a:off x="2133720" y="2643840"/>
            <a:ext cx="7924320" cy="27144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HSL Value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hsl(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hue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, 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saturation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, 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lightness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Hue is a degree on the color wheel from 0 to 360. 0 is red, 120 is green, and 240 is blue.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Saturation is a percentage value, 0% means a shade of gray, and 100% is the full color.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Lightness is also a percentage, 0% is black, 50% is neither light or dark, 100% is white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2128680" y="2601000"/>
            <a:ext cx="7934040" cy="28000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RGBA Value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rgba(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red,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green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, 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blue, alpha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alpha parameter is a number between 0.0 (fully transparent) and 1.0 (not transparent at all):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Content Placeholder 3" descr=""/>
          <p:cNvPicPr/>
          <p:nvPr/>
        </p:nvPicPr>
        <p:blipFill>
          <a:blip r:embed="rId1"/>
          <a:stretch/>
        </p:blipFill>
        <p:spPr>
          <a:xfrm>
            <a:off x="1876320" y="2343960"/>
            <a:ext cx="8438760" cy="33145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HSLA Value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1881360" y="2343960"/>
            <a:ext cx="8429400" cy="33145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Container Tags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 container element includes the start tag, contents, sub-elements, and end tag.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All the basic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Standalone Tags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 standalone element consists of the start tag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HGROUP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&lt;hgroup&gt; element is a new element defined in HTML5. It is used to group titles and their subtitles.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element is used to group a set of h1–h6 elements.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main advantage of using the &lt;hgroup&gt; tag is to create a document outline.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&lt;hgroup&gt;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&lt;h1&gt;Title of Post One 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&lt;h2&gt;Subtitle of Post One &lt;/h2&gt;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&lt;/hgroup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Formatting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content format determines how the content will appear in the browser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146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146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146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SMALL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146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38080" y="365040"/>
            <a:ext cx="10515240" cy="33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Sample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838080" y="695520"/>
            <a:ext cx="10515240" cy="616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&lt;title&gt;Formats&lt;/title&gt;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&lt;h2&gt;Using HTML Formatting Elements&lt;/h2&gt;&lt;br&gt;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&lt;b&gt;This text is displayed in bold.&lt;/b&gt;&lt;br&gt;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&lt;i&gt;This text is displayed in italic.&lt;/i&gt;&lt;br&gt;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&lt;u&gt;This text is underlined.&lt;/u&gt;&lt;br&gt;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&lt;small&gt;This text is displayed smaller.&lt;/small&gt;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6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DEL element encloses text, which has been deleted from the document.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text to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The INS element encloses text, which has been inserted in the document. The text to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LibreOffice/6.0.1.1$Linux_X86_64 LibreOffice_project/00m0$Build-1</Application>
  <Words>892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2018-01-17T08:30:58Z</dcterms:created>
  <dc:creator>Elayaraja Elangovan</dc:creator>
  <dc:description/>
  <dc:language>en-US</dc:language>
  <cp:lastModifiedBy/>
  <dcterms:modified xsi:type="dcterms:W3CDTF">2018-03-08T22:40:29Z</dcterms:modified>
  <cp:revision>51</cp:revision>
  <dc:subject/>
  <dc:title>HTML Entities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