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CF40-BC90-4949-BED9-4FBC6FBEC4F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AC25-8AA4-4DBF-B83F-CDBBEA68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CF40-BC90-4949-BED9-4FBC6FBEC4F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AC25-8AA4-4DBF-B83F-CDBBEA68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7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CF40-BC90-4949-BED9-4FBC6FBEC4F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AC25-8AA4-4DBF-B83F-CDBBEA68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CF40-BC90-4949-BED9-4FBC6FBEC4F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AC25-8AA4-4DBF-B83F-CDBBEA68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CF40-BC90-4949-BED9-4FBC6FBEC4F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AC25-8AA4-4DBF-B83F-CDBBEA68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CF40-BC90-4949-BED9-4FBC6FBEC4F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AC25-8AA4-4DBF-B83F-CDBBEA68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0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CF40-BC90-4949-BED9-4FBC6FBEC4F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AC25-8AA4-4DBF-B83F-CDBBEA68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CF40-BC90-4949-BED9-4FBC6FBEC4F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AC25-8AA4-4DBF-B83F-CDBBEA68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5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CF40-BC90-4949-BED9-4FBC6FBEC4F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AC25-8AA4-4DBF-B83F-CDBBEA68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CF40-BC90-4949-BED9-4FBC6FBEC4F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AC25-8AA4-4DBF-B83F-CDBBEA68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CF40-BC90-4949-BED9-4FBC6FBEC4F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AC25-8AA4-4DBF-B83F-CDBBEA68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CF40-BC90-4949-BED9-4FBC6FBEC4F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AC25-8AA4-4DBF-B83F-CDBBEA68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5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Diploma in Information Technology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 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dirty="0"/>
              <a:t>JavaScript is used to define the interactive elements of a webpage that help to engage </a:t>
            </a:r>
            <a:r>
              <a:rPr lang="en-US" sz="4000" dirty="0" smtClean="0"/>
              <a:t>users.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History of HTML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619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Activity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Disadvantages of XHTML and HTML 4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847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SEMESTER 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Building Next Generation Websites.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Web </a:t>
            </a:r>
            <a:r>
              <a:rPr lang="en-US" sz="3200" dirty="0"/>
              <a:t>Page Development Using Adobe Dreamweaver </a:t>
            </a:r>
            <a:r>
              <a:rPr lang="en-US" sz="3200" dirty="0" smtClean="0"/>
              <a:t>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Computer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Photoshop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eProject</a:t>
            </a:r>
            <a:r>
              <a:rPr lang="en-US" sz="3200" dirty="0"/>
              <a:t> (Website Development)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SEMESTER-II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Database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Effective Communication Skills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Hardware and Networking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Programming Logic and Practices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eProject</a:t>
            </a:r>
            <a:r>
              <a:rPr lang="en-US" dirty="0"/>
              <a:t> (RDBMS)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Subject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Next Generation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Code Number: DBW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18, learning hours: 180 and contact hours: 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18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976"/>
            <a:ext cx="10515600" cy="578261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HTML stands for </a:t>
            </a:r>
            <a:r>
              <a:rPr lang="en-US" b="1" dirty="0"/>
              <a:t>H</a:t>
            </a:r>
            <a:r>
              <a:rPr lang="en-US" dirty="0"/>
              <a:t>yper</a:t>
            </a:r>
            <a:r>
              <a:rPr lang="en-US" b="1" dirty="0"/>
              <a:t>t</a:t>
            </a:r>
            <a:r>
              <a:rPr lang="en-US" dirty="0"/>
              <a:t>ext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anguage, and it is the most widely used language to write Web Pages.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b="1" dirty="0" smtClean="0"/>
              <a:t>Hypertext </a:t>
            </a:r>
            <a:r>
              <a:rPr lang="en-US" dirty="0"/>
              <a:t>refers to the way in which Web pages (HTML documents) are linked together. Thus, the link available on a webpage is called Hypertext. 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As </a:t>
            </a:r>
            <a:r>
              <a:rPr lang="en-US" dirty="0"/>
              <a:t>its name suggests, HTML is a </a:t>
            </a:r>
            <a:r>
              <a:rPr lang="en-US" b="1" dirty="0"/>
              <a:t>Markup Language </a:t>
            </a:r>
            <a:r>
              <a:rPr lang="en-US" dirty="0"/>
              <a:t>which means you use HTML to simply "mark-up" a text document with tags that tell a Web browser how to structure it to display.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Evolution of HTML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HTML(I) was created in 1990 as a way to electronically connect documents via hyperlinks.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057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24247"/>
            <a:ext cx="10844093" cy="51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400" dirty="0"/>
              <a:t>HTML, or </a:t>
            </a:r>
            <a:r>
              <a:rPr lang="en-US" sz="4400" dirty="0" smtClean="0"/>
              <a:t>Hypertext </a:t>
            </a:r>
            <a:r>
              <a:rPr lang="en-US" sz="4400" dirty="0"/>
              <a:t>Markup Language, is used to create the basic structure and content of a webpage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dirty="0"/>
              <a:t>CSS, or Cascading Style Sheets, is used for the design of a webpage – where everything is placed and how it </a:t>
            </a:r>
            <a:r>
              <a:rPr lang="en-US" sz="3600" dirty="0" smtClean="0"/>
              <a:t>looks.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226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Diploma in Information Technology</vt:lpstr>
      <vt:lpstr>SEMESTER I</vt:lpstr>
      <vt:lpstr>SEMESTER-II</vt:lpstr>
      <vt:lpstr>Subject Details</vt:lpstr>
      <vt:lpstr>HTML</vt:lpstr>
      <vt:lpstr>Evolution of HTML</vt:lpstr>
      <vt:lpstr>PowerPoint Presentation</vt:lpstr>
      <vt:lpstr>HTML</vt:lpstr>
      <vt:lpstr>CSS</vt:lpstr>
      <vt:lpstr>Java Script</vt:lpstr>
      <vt:lpstr>Activity 1</vt:lpstr>
      <vt:lpstr>Activity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in Information Technology</dc:title>
  <dc:creator>Elayaraja Elangovan</dc:creator>
  <cp:lastModifiedBy>Elayaraja Elangovan</cp:lastModifiedBy>
  <cp:revision>18</cp:revision>
  <dcterms:created xsi:type="dcterms:W3CDTF">2018-01-14T06:33:04Z</dcterms:created>
  <dcterms:modified xsi:type="dcterms:W3CDTF">2018-01-14T07:40:28Z</dcterms:modified>
</cp:coreProperties>
</file>