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F347-9030-4797-8F85-864E20D72AE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AD3E-3465-4B2D-B3CC-70EC3E94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0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F347-9030-4797-8F85-864E20D72AE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AD3E-3465-4B2D-B3CC-70EC3E94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6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F347-9030-4797-8F85-864E20D72AE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AD3E-3465-4B2D-B3CC-70EC3E94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F347-9030-4797-8F85-864E20D72AE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AD3E-3465-4B2D-B3CC-70EC3E94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6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F347-9030-4797-8F85-864E20D72AE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AD3E-3465-4B2D-B3CC-70EC3E94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F347-9030-4797-8F85-864E20D72AE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AD3E-3465-4B2D-B3CC-70EC3E94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7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F347-9030-4797-8F85-864E20D72AE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AD3E-3465-4B2D-B3CC-70EC3E94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F347-9030-4797-8F85-864E20D72AE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AD3E-3465-4B2D-B3CC-70EC3E94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9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F347-9030-4797-8F85-864E20D72AE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AD3E-3465-4B2D-B3CC-70EC3E94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F347-9030-4797-8F85-864E20D72AE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AD3E-3465-4B2D-B3CC-70EC3E94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3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F347-9030-4797-8F85-864E20D72AE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AD3E-3465-4B2D-B3CC-70EC3E94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9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F347-9030-4797-8F85-864E20D72AE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AD3E-3465-4B2D-B3CC-70EC3E94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1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Static Web Pages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static Web page consists </a:t>
            </a:r>
            <a:r>
              <a:rPr lang="en-US" dirty="0" smtClean="0"/>
              <a:t>of contents </a:t>
            </a:r>
            <a:r>
              <a:rPr lang="en-US" dirty="0"/>
              <a:t>specified by the Web page designer.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These </a:t>
            </a:r>
            <a:r>
              <a:rPr lang="en-US" dirty="0"/>
              <a:t>contents include text, images, audios</a:t>
            </a:r>
            <a:r>
              <a:rPr lang="en-US" dirty="0" smtClean="0"/>
              <a:t>, and </a:t>
            </a:r>
            <a:r>
              <a:rPr lang="en-US" dirty="0"/>
              <a:t>videos. The same content is displayed to each user on the Internet each time the </a:t>
            </a:r>
            <a:r>
              <a:rPr lang="en-US" dirty="0" smtClean="0"/>
              <a:t>page is </a:t>
            </a:r>
            <a:r>
              <a:rPr lang="en-US" dirty="0"/>
              <a:t>requested.</a:t>
            </a:r>
          </a:p>
        </p:txBody>
      </p:sp>
    </p:spTree>
    <p:extLst>
      <p:ext uri="{BB962C8B-B14F-4D97-AF65-F5344CB8AC3E}">
        <p14:creationId xmlns:p14="http://schemas.microsoft.com/office/powerpoint/2010/main" val="328592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The HTML element is the root element that marks the beginning of an HTML document.</a:t>
            </a:r>
          </a:p>
          <a:p>
            <a:pPr algn="just"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It contains the start and end tag in the form of &lt;HTML&gt; and &lt;/HTML&gt; respectively. 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It is the </a:t>
            </a:r>
            <a:r>
              <a:rPr lang="en-US" sz="3600" dirty="0"/>
              <a:t>largest container element as it contains various other elements.</a:t>
            </a:r>
          </a:p>
        </p:txBody>
      </p:sp>
    </p:spTree>
    <p:extLst>
      <p:ext uri="{BB962C8B-B14F-4D97-AF65-F5344CB8AC3E}">
        <p14:creationId xmlns:p14="http://schemas.microsoft.com/office/powerpoint/2010/main" val="357403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/>
              <a:t>The HEAD element provides information about the Web page such as keywords </a:t>
            </a:r>
            <a:r>
              <a:rPr lang="en-US" sz="4000" dirty="0" smtClean="0"/>
              <a:t>and language </a:t>
            </a:r>
            <a:r>
              <a:rPr lang="en-US" sz="4000" dirty="0"/>
              <a:t>used, which is not displayed on the Web page.</a:t>
            </a:r>
          </a:p>
        </p:txBody>
      </p:sp>
    </p:spTree>
    <p:extLst>
      <p:ext uri="{BB962C8B-B14F-4D97-AF65-F5344CB8AC3E}">
        <p14:creationId xmlns:p14="http://schemas.microsoft.com/office/powerpoint/2010/main" val="28533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The TITLE element allows you to specify the title of the Web page under </a:t>
            </a:r>
            <a:r>
              <a:rPr lang="en-US" sz="3600" dirty="0" smtClean="0"/>
              <a:t>the &lt;</a:t>
            </a:r>
            <a:r>
              <a:rPr lang="en-US" sz="3600" dirty="0"/>
              <a:t>TITLE&gt; and &lt;/TITLE&gt; tags. </a:t>
            </a:r>
            <a:endParaRPr lang="en-US" sz="3600" dirty="0" smtClean="0"/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The </a:t>
            </a:r>
            <a:r>
              <a:rPr lang="en-US" sz="3600" dirty="0"/>
              <a:t>title is displayed on the Title bar of the </a:t>
            </a:r>
            <a:r>
              <a:rPr lang="en-US" sz="3600" dirty="0" smtClean="0"/>
              <a:t>Web browser</a:t>
            </a:r>
            <a:r>
              <a:rPr lang="en-US" sz="3600" dirty="0"/>
              <a:t>. </a:t>
            </a:r>
            <a:endParaRPr lang="en-US" sz="3600" dirty="0" smtClean="0"/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The </a:t>
            </a:r>
            <a:r>
              <a:rPr lang="en-US" sz="3600" dirty="0"/>
              <a:t>TITLE element is included within the HEAD element.</a:t>
            </a:r>
          </a:p>
        </p:txBody>
      </p:sp>
    </p:spTree>
    <p:extLst>
      <p:ext uri="{BB962C8B-B14F-4D97-AF65-F5344CB8AC3E}">
        <p14:creationId xmlns:p14="http://schemas.microsoft.com/office/powerpoint/2010/main" val="182433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The </a:t>
            </a:r>
            <a:r>
              <a:rPr lang="en-US" sz="3600" dirty="0"/>
              <a:t>&lt;link&gt; tag is used to define the association between a document and </a:t>
            </a:r>
            <a:r>
              <a:rPr lang="en-US" sz="3600" dirty="0" smtClean="0"/>
              <a:t>an external </a:t>
            </a:r>
            <a:r>
              <a:rPr lang="en-US" sz="3600" dirty="0"/>
              <a:t>resource</a:t>
            </a:r>
            <a:r>
              <a:rPr lang="en-US" sz="3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 </a:t>
            </a:r>
            <a:r>
              <a:rPr lang="en-US" sz="3600" dirty="0"/>
              <a:t>It is used to link stylesheets.</a:t>
            </a:r>
          </a:p>
        </p:txBody>
      </p:sp>
    </p:spTree>
    <p:extLst>
      <p:ext uri="{BB962C8B-B14F-4D97-AF65-F5344CB8AC3E}">
        <p14:creationId xmlns:p14="http://schemas.microsoft.com/office/powerpoint/2010/main" val="393338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The BODY element enables you to add content on the Web page specified under </a:t>
            </a:r>
            <a:r>
              <a:rPr lang="en-US" sz="3200" dirty="0" smtClean="0"/>
              <a:t>the &lt;</a:t>
            </a:r>
            <a:r>
              <a:rPr lang="en-US" sz="3200" dirty="0"/>
              <a:t>BODY&gt; and &lt;/BODY&gt; tags. </a:t>
            </a:r>
            <a:endParaRPr lang="en-US" sz="3200" dirty="0" smtClean="0"/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Content </a:t>
            </a:r>
            <a:r>
              <a:rPr lang="en-US" sz="3200" dirty="0"/>
              <a:t>can include text, hyperlinks, and images. </a:t>
            </a:r>
            <a:endParaRPr lang="en-US" sz="3200" dirty="0" smtClean="0"/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You can </a:t>
            </a:r>
            <a:r>
              <a:rPr lang="en-US" sz="3200" dirty="0"/>
              <a:t>display the content using various formatting options such as alignment, color, </a:t>
            </a:r>
            <a:r>
              <a:rPr lang="en-US" sz="3200" dirty="0" smtClean="0"/>
              <a:t>and background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0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Structure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826" y="1212067"/>
            <a:ext cx="8791834" cy="508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Dynamic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A dynamic Web page generates content ‘on-demand’ when user provides certain inputs.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It accepts the inputs from the user based on which it displays the content in the browser</a:t>
            </a:r>
            <a:r>
              <a:rPr lang="en-US" sz="36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Example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Online Store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9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Layout of a Page in HTML5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806" y="1454013"/>
            <a:ext cx="5695145" cy="415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of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&lt;canvas&gt; element is used for 2D drawing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New content-specific elements, such as &lt;article&gt;, &lt;</a:t>
            </a:r>
            <a:r>
              <a:rPr lang="en-US" dirty="0" err="1"/>
              <a:t>nav</a:t>
            </a:r>
            <a:r>
              <a:rPr lang="en-US" dirty="0"/>
              <a:t>&gt;, &lt;header&gt;, &lt;footer</a:t>
            </a:r>
            <a:r>
              <a:rPr lang="en-US" dirty="0" smtClean="0"/>
              <a:t>&gt;,&lt;</a:t>
            </a:r>
            <a:r>
              <a:rPr lang="en-US" dirty="0"/>
              <a:t>section&gt;, and so on helps to structure the document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HTML5 has local storage support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&lt;audio&gt; and &lt;video&gt; elements is available for media playback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New form controls, such as calendar, date, time, e-mail, URL, search, and so on </a:t>
            </a:r>
            <a:r>
              <a:rPr lang="en-US" dirty="0" smtClean="0"/>
              <a:t>have been </a:t>
            </a:r>
            <a:r>
              <a:rPr lang="en-US" dirty="0"/>
              <a:t>provided by HTML5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33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of HTML5-Continued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The Web workers API is added to support background processes without disturbing the main process.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Easier </a:t>
            </a:r>
            <a:r>
              <a:rPr lang="en-US" sz="3200" dirty="0"/>
              <a:t>access to location specific data which is made available by devices </a:t>
            </a:r>
            <a:r>
              <a:rPr lang="en-US" sz="3200" dirty="0" smtClean="0"/>
              <a:t>having Global </a:t>
            </a:r>
            <a:r>
              <a:rPr lang="en-US" sz="3200" dirty="0"/>
              <a:t>Positioning System (GPS) capabilities</a:t>
            </a:r>
          </a:p>
        </p:txBody>
      </p:sp>
    </p:spTree>
    <p:extLst>
      <p:ext uri="{BB962C8B-B14F-4D97-AF65-F5344CB8AC3E}">
        <p14:creationId xmlns:p14="http://schemas.microsoft.com/office/powerpoint/2010/main" val="223562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HTML element usually consists of a </a:t>
            </a:r>
            <a:r>
              <a:rPr lang="en-US" b="1" dirty="0"/>
              <a:t>start</a:t>
            </a:r>
            <a:r>
              <a:rPr lang="en-US" dirty="0"/>
              <a:t> tag and </a:t>
            </a:r>
            <a:r>
              <a:rPr lang="en-US" b="1" dirty="0"/>
              <a:t>end</a:t>
            </a:r>
            <a:r>
              <a:rPr lang="en-US" dirty="0"/>
              <a:t> tag, with the content inserted in between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85" y="3232597"/>
            <a:ext cx="8590860" cy="70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8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 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an element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usually come in name/value pairs like: </a:t>
            </a:r>
            <a:r>
              <a:rPr lang="en-US" b="1" dirty="0"/>
              <a:t>name="value"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162" y="4408654"/>
            <a:ext cx="5042951" cy="10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DOCTYPE element informs the browser the HTML version number of your document.</a:t>
            </a:r>
          </a:p>
          <a:p>
            <a:r>
              <a:rPr lang="en-US" dirty="0"/>
              <a:t>It is the first declaration in the HTML5 document before any other HTML code is written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293127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BASIC TAGS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713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486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Static Web Pages</vt:lpstr>
      <vt:lpstr>Dynamic Web Pages</vt:lpstr>
      <vt:lpstr>Layout of a Page in HTML5</vt:lpstr>
      <vt:lpstr>New Features of HTML5</vt:lpstr>
      <vt:lpstr>New Features of HTML5-Continued</vt:lpstr>
      <vt:lpstr>HTML Element</vt:lpstr>
      <vt:lpstr>HTML Attributes</vt:lpstr>
      <vt:lpstr>Doctype</vt:lpstr>
      <vt:lpstr>PowerPoint Presentation</vt:lpstr>
      <vt:lpstr>HTML</vt:lpstr>
      <vt:lpstr>HEAD</vt:lpstr>
      <vt:lpstr>TITLE</vt:lpstr>
      <vt:lpstr>Link</vt:lpstr>
      <vt:lpstr>BODY</vt:lpstr>
      <vt:lpstr>HTML Page Structure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Web Pages</dc:title>
  <dc:creator>Elayaraja Elangovan</dc:creator>
  <cp:lastModifiedBy>Elayaraja Elangovan</cp:lastModifiedBy>
  <cp:revision>27</cp:revision>
  <dcterms:created xsi:type="dcterms:W3CDTF">2018-01-15T07:48:13Z</dcterms:created>
  <dcterms:modified xsi:type="dcterms:W3CDTF">2018-01-15T08:26:23Z</dcterms:modified>
</cp:coreProperties>
</file>