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CE6-4494-4691-AC1A-F173D07AA8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74B6-C49D-4458-A284-DC339340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6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CE6-4494-4691-AC1A-F173D07AA8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74B6-C49D-4458-A284-DC339340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CE6-4494-4691-AC1A-F173D07AA8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74B6-C49D-4458-A284-DC339340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0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CE6-4494-4691-AC1A-F173D07AA8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74B6-C49D-4458-A284-DC339340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CE6-4494-4691-AC1A-F173D07AA8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74B6-C49D-4458-A284-DC339340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CE6-4494-4691-AC1A-F173D07AA8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74B6-C49D-4458-A284-DC339340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CE6-4494-4691-AC1A-F173D07AA8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74B6-C49D-4458-A284-DC339340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CE6-4494-4691-AC1A-F173D07AA8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74B6-C49D-4458-A284-DC339340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CE6-4494-4691-AC1A-F173D07AA8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74B6-C49D-4458-A284-DC339340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CE6-4494-4691-AC1A-F173D07AA8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74B6-C49D-4458-A284-DC339340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8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CE6-4494-4691-AC1A-F173D07AA8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74B6-C49D-4458-A284-DC339340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6CE6-4494-4691-AC1A-F173D07AA8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74B6-C49D-4458-A284-DC339340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CSS3 Animations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An animation lets an element gradually change from one style to another.</a:t>
            </a:r>
          </a:p>
          <a:p>
            <a:pPr algn="just"/>
            <a:r>
              <a:rPr lang="en-US" sz="4000" dirty="0" smtClean="0"/>
              <a:t>To use CSS3 animation, you must first specify some </a:t>
            </a:r>
            <a:r>
              <a:rPr lang="en-US" sz="4000" dirty="0" err="1" smtClean="0"/>
              <a:t>keyframes</a:t>
            </a:r>
            <a:r>
              <a:rPr lang="en-US" sz="4000" dirty="0" smtClean="0"/>
              <a:t> for the animation.</a:t>
            </a:r>
          </a:p>
          <a:p>
            <a:pPr algn="just"/>
            <a:r>
              <a:rPr lang="en-US" sz="4000" dirty="0" err="1" smtClean="0"/>
              <a:t>Keyframes</a:t>
            </a:r>
            <a:r>
              <a:rPr lang="en-US" sz="4000" dirty="0" smtClean="0"/>
              <a:t> hold what styles the element will have at certain times.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29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Alternate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width: 100px;</a:t>
            </a:r>
            <a:br>
              <a:rPr lang="en-US" dirty="0"/>
            </a:br>
            <a:r>
              <a:rPr lang="en-US" dirty="0"/>
              <a:t>    height: 100px;</a:t>
            </a:r>
            <a:br>
              <a:rPr lang="en-US" dirty="0"/>
            </a:br>
            <a:r>
              <a:rPr lang="en-US" dirty="0"/>
              <a:t>    position: relative;</a:t>
            </a:r>
            <a:br>
              <a:rPr lang="en-US" dirty="0"/>
            </a:br>
            <a:r>
              <a:rPr lang="en-US" dirty="0"/>
              <a:t>    background-color: red;</a:t>
            </a:r>
            <a:br>
              <a:rPr lang="en-US" dirty="0"/>
            </a:br>
            <a:r>
              <a:rPr lang="en-US" dirty="0"/>
              <a:t>    animation-name: example;</a:t>
            </a:r>
            <a:br>
              <a:rPr lang="en-US" dirty="0"/>
            </a:br>
            <a:r>
              <a:rPr lang="en-US" dirty="0"/>
              <a:t>    animation-duration: 4s;</a:t>
            </a:r>
            <a:br>
              <a:rPr lang="en-US" dirty="0"/>
            </a:br>
            <a:r>
              <a:rPr lang="en-US" dirty="0"/>
              <a:t>    animation-iteration-count: 3;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>
                <a:solidFill>
                  <a:srgbClr val="FF0000"/>
                </a:solidFill>
              </a:rPr>
              <a:t> animation-direction: alternate;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40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Specify the Speed Curve of the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animation-timing-function property specifies the speed curve of the animation.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30" y="3090930"/>
            <a:ext cx="9573569" cy="2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Animation Shorthand Property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animation-name: example;</a:t>
            </a:r>
            <a:br>
              <a:rPr lang="en-US" dirty="0"/>
            </a:br>
            <a:r>
              <a:rPr lang="en-US" dirty="0"/>
              <a:t>    animation-duration: 5s;</a:t>
            </a:r>
            <a:br>
              <a:rPr lang="en-US" dirty="0"/>
            </a:br>
            <a:r>
              <a:rPr lang="en-US" dirty="0"/>
              <a:t>    animation-timing-function: linear;</a:t>
            </a:r>
            <a:br>
              <a:rPr lang="en-US" dirty="0"/>
            </a:br>
            <a:r>
              <a:rPr lang="en-US" dirty="0"/>
              <a:t>    animation-delay: 2s;</a:t>
            </a:r>
            <a:br>
              <a:rPr lang="en-US" dirty="0"/>
            </a:br>
            <a:r>
              <a:rPr lang="en-US" dirty="0"/>
              <a:t>    animation-iteration-count: infinite;</a:t>
            </a:r>
            <a:br>
              <a:rPr lang="en-US" dirty="0"/>
            </a:br>
            <a:r>
              <a:rPr lang="en-US" dirty="0"/>
              <a:t>    animation-direction: alternate;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div {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    animation: example 5s linear 2s infinite alternate;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87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The @</a:t>
            </a:r>
            <a:r>
              <a:rPr lang="en-US" b="1" dirty="0" err="1" smtClean="0"/>
              <a:t>keyframes</a:t>
            </a:r>
            <a:r>
              <a:rPr lang="en-US" b="1" dirty="0" smtClean="0"/>
              <a:t> Rule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When you specify CSS styles inside the @</a:t>
            </a:r>
            <a:r>
              <a:rPr lang="en-US" sz="4000" dirty="0" err="1" smtClean="0"/>
              <a:t>keyframes</a:t>
            </a:r>
            <a:r>
              <a:rPr lang="en-US" sz="4000" dirty="0" smtClean="0"/>
              <a:t> rule, the animation will gradually change from the current style to the new style at certain times.</a:t>
            </a:r>
          </a:p>
          <a:p>
            <a:pPr algn="just"/>
            <a:r>
              <a:rPr lang="en-US" sz="4000" dirty="0" smtClean="0"/>
              <a:t>To get an animation to work, you must bind the animation to an element.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6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20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8"/>
            <a:ext cx="10515600" cy="5339835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&lt;head&gt;&lt;style&gt;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div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width: 100px;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height: 100px;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background-color: red;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animation-name: example;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animation-duration: 4s;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@</a:t>
            </a:r>
            <a:r>
              <a:rPr lang="en-US" b="1" dirty="0" err="1" smtClean="0">
                <a:solidFill>
                  <a:srgbClr val="00B050"/>
                </a:solidFill>
              </a:rPr>
              <a:t>keyframes</a:t>
            </a:r>
            <a:r>
              <a:rPr lang="en-US" b="1" dirty="0" smtClean="0">
                <a:solidFill>
                  <a:srgbClr val="00B050"/>
                </a:solidFill>
              </a:rPr>
              <a:t> example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from {background-color: red;}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to {background-color: yellow;}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&lt;p&gt;&lt;b&gt;Note:&lt;/b&gt; This example does not work in Internet Explorer 9 and earlier versions.&lt;/p&gt;</a:t>
            </a:r>
          </a:p>
          <a:p>
            <a:pPr marL="0" indent="0">
              <a:buNone/>
            </a:pPr>
            <a:r>
              <a:rPr lang="en-US" dirty="0" smtClean="0"/>
              <a:t>&lt;div&gt;&lt;/div&gt;</a:t>
            </a:r>
          </a:p>
          <a:p>
            <a:pPr marL="0" indent="0">
              <a:buNone/>
            </a:pPr>
            <a:r>
              <a:rPr lang="en-US" dirty="0" smtClean="0"/>
              <a:t>&lt;p&gt;&lt;b&gt;Note:&lt;/b&gt; When an animation is finished, it changes back to its original style.&lt;/p&gt;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152"/>
            <a:ext cx="10515600" cy="3219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154"/>
            <a:ext cx="10515600" cy="634284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&lt;html&gt;&lt;head&gt;&lt;style&gt;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div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width: 100px;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height: 100px;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background-color: red;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animation-name: example;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    animation-duration: 8s;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@</a:t>
            </a:r>
            <a:r>
              <a:rPr lang="en-US" sz="1800" b="1" dirty="0" err="1" smtClean="0">
                <a:solidFill>
                  <a:srgbClr val="FF0000"/>
                </a:solidFill>
              </a:rPr>
              <a:t>keyframes</a:t>
            </a:r>
            <a:r>
              <a:rPr lang="en-US" sz="1800" b="1" dirty="0" smtClean="0">
                <a:solidFill>
                  <a:srgbClr val="FF0000"/>
                </a:solidFill>
              </a:rPr>
              <a:t> example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0%   {background-color: red;}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25%  {background-color: yellow;}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50%  {background-color: blue;}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100% {background-color: green;}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&lt;p&gt;&lt;b&gt;Note:&lt;/b&gt; This example does not work in Internet Explorer 9 and earlier versions.&lt;/p&gt;</a:t>
            </a:r>
          </a:p>
          <a:p>
            <a:pPr marL="0" indent="0">
              <a:buNone/>
            </a:pPr>
            <a:r>
              <a:rPr lang="en-US" dirty="0" smtClean="0"/>
              <a:t>&lt;div&gt;&lt;/div&gt;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2"/>
            <a:ext cx="10515600" cy="360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div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width: 100px;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height: 100px;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background-color: red;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position: relative;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animation-name: example;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animation-duration: 8s;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b="1" dirty="0" err="1" smtClean="0">
                <a:solidFill>
                  <a:srgbClr val="FF0000"/>
                </a:solidFill>
              </a:rPr>
              <a:t>keyframes</a:t>
            </a:r>
            <a:r>
              <a:rPr lang="en-US" b="1" dirty="0" smtClean="0">
                <a:solidFill>
                  <a:srgbClr val="FF0000"/>
                </a:solidFill>
              </a:rPr>
              <a:t> example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0%   {</a:t>
            </a:r>
            <a:r>
              <a:rPr lang="en-US" b="1" dirty="0" err="1" smtClean="0">
                <a:solidFill>
                  <a:srgbClr val="FF0000"/>
                </a:solidFill>
              </a:rPr>
              <a:t>background-color:red</a:t>
            </a:r>
            <a:r>
              <a:rPr lang="en-US" b="1" dirty="0" smtClean="0">
                <a:solidFill>
                  <a:srgbClr val="FF0000"/>
                </a:solidFill>
              </a:rPr>
              <a:t>; left:0px; top:0px;}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25%  {</a:t>
            </a:r>
            <a:r>
              <a:rPr lang="en-US" b="1" dirty="0" err="1" smtClean="0">
                <a:solidFill>
                  <a:srgbClr val="FF0000"/>
                </a:solidFill>
              </a:rPr>
              <a:t>background-color:yellow</a:t>
            </a:r>
            <a:r>
              <a:rPr lang="en-US" b="1" dirty="0" smtClean="0">
                <a:solidFill>
                  <a:srgbClr val="FF0000"/>
                </a:solidFill>
              </a:rPr>
              <a:t>; left:200px; top:0px;}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50%  {</a:t>
            </a:r>
            <a:r>
              <a:rPr lang="en-US" b="1" dirty="0" err="1" smtClean="0">
                <a:solidFill>
                  <a:srgbClr val="FF0000"/>
                </a:solidFill>
              </a:rPr>
              <a:t>background-color:blue</a:t>
            </a:r>
            <a:r>
              <a:rPr lang="en-US" b="1" dirty="0" smtClean="0">
                <a:solidFill>
                  <a:srgbClr val="FF0000"/>
                </a:solidFill>
              </a:rPr>
              <a:t>; left:200px; top:200px;}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75%  {</a:t>
            </a:r>
            <a:r>
              <a:rPr lang="en-US" b="1" dirty="0" err="1" smtClean="0">
                <a:solidFill>
                  <a:srgbClr val="FF0000"/>
                </a:solidFill>
              </a:rPr>
              <a:t>background-color:green</a:t>
            </a:r>
            <a:r>
              <a:rPr lang="en-US" b="1" dirty="0" smtClean="0">
                <a:solidFill>
                  <a:srgbClr val="FF0000"/>
                </a:solidFill>
              </a:rPr>
              <a:t>; left:0px; top:200px;}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100% {</a:t>
            </a:r>
            <a:r>
              <a:rPr lang="en-US" b="1" dirty="0" err="1" smtClean="0">
                <a:solidFill>
                  <a:srgbClr val="FF0000"/>
                </a:solidFill>
              </a:rPr>
              <a:t>background-color:red</a:t>
            </a:r>
            <a:r>
              <a:rPr lang="en-US" b="1" dirty="0" smtClean="0">
                <a:solidFill>
                  <a:srgbClr val="FF0000"/>
                </a:solidFill>
              </a:rPr>
              <a:t>; left:0px; top:0px;}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&lt;p&gt;&lt;b&gt;Note:&lt;/b&gt; This example does not work in Internet Explorer 9 and earlier versions.&lt;/p&gt;</a:t>
            </a:r>
          </a:p>
          <a:p>
            <a:pPr marL="0" indent="0">
              <a:buNone/>
            </a:pPr>
            <a:r>
              <a:rPr lang="en-US" dirty="0" smtClean="0"/>
              <a:t>&lt;div&gt;&lt;/div&gt;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Delay an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The animation-delay property specifies a delay for the start of an animation.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47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250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9549"/>
            <a:ext cx="10515600" cy="6156102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div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width: 100px;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height: 100px;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background-color: red;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position: relative;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animation-name: example;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animation-duration: 4s;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animation-delay: 2s;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@</a:t>
            </a:r>
            <a:r>
              <a:rPr lang="en-US" b="1" dirty="0" err="1" smtClean="0">
                <a:solidFill>
                  <a:srgbClr val="00B050"/>
                </a:solidFill>
              </a:rPr>
              <a:t>keyframes</a:t>
            </a:r>
            <a:r>
              <a:rPr lang="en-US" b="1" dirty="0" smtClean="0">
                <a:solidFill>
                  <a:srgbClr val="00B050"/>
                </a:solidFill>
              </a:rPr>
              <a:t> example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0%   {</a:t>
            </a:r>
            <a:r>
              <a:rPr lang="en-US" b="1" dirty="0" err="1" smtClean="0">
                <a:solidFill>
                  <a:srgbClr val="00B050"/>
                </a:solidFill>
              </a:rPr>
              <a:t>background-color:red</a:t>
            </a:r>
            <a:r>
              <a:rPr lang="en-US" b="1" dirty="0" smtClean="0">
                <a:solidFill>
                  <a:srgbClr val="00B050"/>
                </a:solidFill>
              </a:rPr>
              <a:t>; left:0px; top:0px;}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25%  {</a:t>
            </a:r>
            <a:r>
              <a:rPr lang="en-US" b="1" dirty="0" err="1" smtClean="0">
                <a:solidFill>
                  <a:srgbClr val="00B050"/>
                </a:solidFill>
              </a:rPr>
              <a:t>background-color:yellow</a:t>
            </a:r>
            <a:r>
              <a:rPr lang="en-US" b="1" dirty="0" smtClean="0">
                <a:solidFill>
                  <a:srgbClr val="00B050"/>
                </a:solidFill>
              </a:rPr>
              <a:t>; left:200px; top:0px;}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50%  {</a:t>
            </a:r>
            <a:r>
              <a:rPr lang="en-US" b="1" dirty="0" err="1" smtClean="0">
                <a:solidFill>
                  <a:srgbClr val="00B050"/>
                </a:solidFill>
              </a:rPr>
              <a:t>background-color:blue</a:t>
            </a:r>
            <a:r>
              <a:rPr lang="en-US" b="1" dirty="0" smtClean="0">
                <a:solidFill>
                  <a:srgbClr val="00B050"/>
                </a:solidFill>
              </a:rPr>
              <a:t>; left:200px; top:200px;}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75%  {</a:t>
            </a:r>
            <a:r>
              <a:rPr lang="en-US" b="1" dirty="0" err="1" smtClean="0">
                <a:solidFill>
                  <a:srgbClr val="00B050"/>
                </a:solidFill>
              </a:rPr>
              <a:t>background-color:green</a:t>
            </a:r>
            <a:r>
              <a:rPr lang="en-US" b="1" dirty="0" smtClean="0">
                <a:solidFill>
                  <a:srgbClr val="00B050"/>
                </a:solidFill>
              </a:rPr>
              <a:t>; left:0px; top:200px;}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100% {</a:t>
            </a:r>
            <a:r>
              <a:rPr lang="en-US" b="1" dirty="0" err="1" smtClean="0">
                <a:solidFill>
                  <a:srgbClr val="00B050"/>
                </a:solidFill>
              </a:rPr>
              <a:t>background-color:red</a:t>
            </a:r>
            <a:r>
              <a:rPr lang="en-US" b="1" dirty="0" smtClean="0">
                <a:solidFill>
                  <a:srgbClr val="00B050"/>
                </a:solidFill>
              </a:rPr>
              <a:t>; left:0px; top:0px;}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&lt;p&gt;&lt;b&gt;Note:&lt;/b&gt; This example does not work in Internet Explorer 9 and earlier versions.&lt;/p&gt;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&lt;div&gt;&lt;/div&gt;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The animation-iteration-count property specifies the number of times an animation should run.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animation-iteration-count</a:t>
            </a:r>
            <a:r>
              <a:rPr lang="en-US" dirty="0">
                <a:solidFill>
                  <a:srgbClr val="FF0000"/>
                </a:solidFill>
              </a:rPr>
              <a:t>: 3;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rgbClr val="FF0000"/>
                </a:solidFill>
              </a:rPr>
              <a:t>nimation-iteration:infinite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Animation in Reverse Direction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animation-direction property is used to let an animation run in reverse direction or alternate cycles.</a:t>
            </a:r>
          </a:p>
          <a:p>
            <a:pPr marL="0" indent="0">
              <a:buNone/>
            </a:pPr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width: 100px;</a:t>
            </a:r>
            <a:br>
              <a:rPr lang="en-US" dirty="0"/>
            </a:br>
            <a:r>
              <a:rPr lang="en-US" dirty="0"/>
              <a:t>    height: 100px;</a:t>
            </a:r>
            <a:br>
              <a:rPr lang="en-US" dirty="0"/>
            </a:br>
            <a:r>
              <a:rPr lang="en-US" dirty="0"/>
              <a:t>    position: relative;</a:t>
            </a:r>
            <a:br>
              <a:rPr lang="en-US" dirty="0"/>
            </a:br>
            <a:r>
              <a:rPr lang="en-US" dirty="0"/>
              <a:t>    background-color: red;</a:t>
            </a:r>
            <a:br>
              <a:rPr lang="en-US" dirty="0"/>
            </a:br>
            <a:r>
              <a:rPr lang="en-US" dirty="0"/>
              <a:t>    animation-name: example;</a:t>
            </a:r>
            <a:br>
              <a:rPr lang="en-US" dirty="0"/>
            </a:br>
            <a:r>
              <a:rPr lang="en-US" dirty="0"/>
              <a:t>    animation-duration: 4s;</a:t>
            </a:r>
            <a:br>
              <a:rPr lang="en-US" dirty="0"/>
            </a:br>
            <a:r>
              <a:rPr lang="en-US" dirty="0"/>
              <a:t>    animation-iteration-count: 3;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b="1" dirty="0">
                <a:solidFill>
                  <a:srgbClr val="FF0000"/>
                </a:solidFill>
              </a:rPr>
              <a:t>animation-direction: reverse;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1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715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CSS3 Animations </vt:lpstr>
      <vt:lpstr>The @keyframes Rule </vt:lpstr>
      <vt:lpstr>Example 1</vt:lpstr>
      <vt:lpstr>Example-2</vt:lpstr>
      <vt:lpstr>Example 3</vt:lpstr>
      <vt:lpstr>Delay an Animation</vt:lpstr>
      <vt:lpstr>Example</vt:lpstr>
      <vt:lpstr>Times</vt:lpstr>
      <vt:lpstr>Animation in Reverse Direction  </vt:lpstr>
      <vt:lpstr>Alternate</vt:lpstr>
      <vt:lpstr>Specify the Speed Curve of the Animation</vt:lpstr>
      <vt:lpstr>Animation Shorthand Property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Elayaraja Elangovan</dc:creator>
  <cp:lastModifiedBy>Elayaraja Elangovan</cp:lastModifiedBy>
  <cp:revision>37</cp:revision>
  <dcterms:created xsi:type="dcterms:W3CDTF">2017-04-30T06:43:00Z</dcterms:created>
  <dcterms:modified xsi:type="dcterms:W3CDTF">2017-04-30T08:33:33Z</dcterms:modified>
</cp:coreProperties>
</file>