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F4079-3C8E-4BA9-84AE-CBA8DAC0AE1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52CB787-54BB-4837-8819-E3A54CFDFF28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B6404309-23D5-4487-96AB-8971D3355B6D}" type="parTrans" cxnId="{6C05EC82-1C48-4C57-AC83-CAF19A88CE15}">
      <dgm:prSet/>
      <dgm:spPr/>
      <dgm:t>
        <a:bodyPr/>
        <a:lstStyle/>
        <a:p>
          <a:endParaRPr lang="en-US"/>
        </a:p>
      </dgm:t>
    </dgm:pt>
    <dgm:pt modelId="{68EB2B02-1B17-49F0-80B7-F98E84236BF0}" type="sibTrans" cxnId="{6C05EC82-1C48-4C57-AC83-CAF19A88CE15}">
      <dgm:prSet/>
      <dgm:spPr/>
      <dgm:t>
        <a:bodyPr/>
        <a:lstStyle/>
        <a:p>
          <a:endParaRPr lang="en-US"/>
        </a:p>
      </dgm:t>
    </dgm:pt>
    <dgm:pt modelId="{BA8ADDFF-9F48-44DB-ACDF-ADB327ECBC54}">
      <dgm:prSet phldrT="[Text]"/>
      <dgm:spPr/>
      <dgm:t>
        <a:bodyPr/>
        <a:lstStyle/>
        <a:p>
          <a:r>
            <a:rPr lang="en-US" dirty="0" smtClean="0"/>
            <a:t>Example Use Cases</a:t>
          </a:r>
          <a:endParaRPr lang="en-US" dirty="0"/>
        </a:p>
      </dgm:t>
    </dgm:pt>
    <dgm:pt modelId="{E4894935-E10B-40CE-8021-4BB69E6A6732}" type="parTrans" cxnId="{9FD41BF4-01E2-4AF9-B0BC-BAE6D31C4F82}">
      <dgm:prSet/>
      <dgm:spPr/>
      <dgm:t>
        <a:bodyPr/>
        <a:lstStyle/>
        <a:p>
          <a:endParaRPr lang="en-US"/>
        </a:p>
      </dgm:t>
    </dgm:pt>
    <dgm:pt modelId="{1DFCCBEB-66DF-4AAB-BD15-1CEC28856CAD}" type="sibTrans" cxnId="{9FD41BF4-01E2-4AF9-B0BC-BAE6D31C4F82}">
      <dgm:prSet/>
      <dgm:spPr/>
      <dgm:t>
        <a:bodyPr/>
        <a:lstStyle/>
        <a:p>
          <a:endParaRPr lang="en-US"/>
        </a:p>
      </dgm:t>
    </dgm:pt>
    <dgm:pt modelId="{0E46AC67-C300-4C22-85A1-19C59C685C0C}">
      <dgm:prSet phldrT="[Text]"/>
      <dgm:spPr/>
      <dgm:t>
        <a:bodyPr/>
        <a:lstStyle/>
        <a:p>
          <a:r>
            <a:rPr lang="en-US" dirty="0" smtClean="0"/>
            <a:t>File Sharing Protocols Used</a:t>
          </a:r>
          <a:endParaRPr lang="en-US" dirty="0"/>
        </a:p>
      </dgm:t>
    </dgm:pt>
    <dgm:pt modelId="{A7D4152F-28B8-4671-BC5B-196ADD6B8A43}" type="parTrans" cxnId="{5F22FFA1-2428-44D8-9237-C127D0FF0D2E}">
      <dgm:prSet/>
      <dgm:spPr/>
      <dgm:t>
        <a:bodyPr/>
        <a:lstStyle/>
        <a:p>
          <a:endParaRPr lang="en-US"/>
        </a:p>
      </dgm:t>
    </dgm:pt>
    <dgm:pt modelId="{CBD7A5EE-1F9E-47D8-A538-987B7F5421DD}" type="sibTrans" cxnId="{5F22FFA1-2428-44D8-9237-C127D0FF0D2E}">
      <dgm:prSet/>
      <dgm:spPr/>
      <dgm:t>
        <a:bodyPr/>
        <a:lstStyle/>
        <a:p>
          <a:endParaRPr lang="en-US"/>
        </a:p>
      </dgm:t>
    </dgm:pt>
    <dgm:pt modelId="{08CAB663-2534-4B71-952E-9F276606ADC5}" type="pres">
      <dgm:prSet presAssocID="{973F4079-3C8E-4BA9-84AE-CBA8DAC0AE14}" presName="linearFlow" presStyleCnt="0">
        <dgm:presLayoutVars>
          <dgm:resizeHandles val="exact"/>
        </dgm:presLayoutVars>
      </dgm:prSet>
      <dgm:spPr/>
    </dgm:pt>
    <dgm:pt modelId="{1035813B-B40A-43DF-A5A0-AC2A5545B7C7}" type="pres">
      <dgm:prSet presAssocID="{952CB787-54BB-4837-8819-E3A54CFDFF28}" presName="node" presStyleLbl="node1" presStyleIdx="0" presStyleCnt="3" custScaleX="249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827A6-5163-4016-9485-9EB853102940}" type="pres">
      <dgm:prSet presAssocID="{68EB2B02-1B17-49F0-80B7-F98E84236BF0}" presName="sibTrans" presStyleLbl="sibTrans2D1" presStyleIdx="0" presStyleCnt="2"/>
      <dgm:spPr/>
    </dgm:pt>
    <dgm:pt modelId="{E8D8B3AE-5821-46AF-AEC9-890D7B51F21A}" type="pres">
      <dgm:prSet presAssocID="{68EB2B02-1B17-49F0-80B7-F98E84236BF0}" presName="connectorText" presStyleLbl="sibTrans2D1" presStyleIdx="0" presStyleCnt="2"/>
      <dgm:spPr/>
    </dgm:pt>
    <dgm:pt modelId="{4703C9A3-946B-42FC-856E-DE6A57D476C3}" type="pres">
      <dgm:prSet presAssocID="{BA8ADDFF-9F48-44DB-ACDF-ADB327ECBC54}" presName="node" presStyleLbl="node1" presStyleIdx="1" presStyleCnt="3" custScaleX="249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C68C4-770F-4F5F-9FA1-D70EDD92E711}" type="pres">
      <dgm:prSet presAssocID="{1DFCCBEB-66DF-4AAB-BD15-1CEC28856CAD}" presName="sibTrans" presStyleLbl="sibTrans2D1" presStyleIdx="1" presStyleCnt="2"/>
      <dgm:spPr/>
    </dgm:pt>
    <dgm:pt modelId="{FE047F06-FAF6-48EE-B53C-39F7E42633AB}" type="pres">
      <dgm:prSet presAssocID="{1DFCCBEB-66DF-4AAB-BD15-1CEC28856CAD}" presName="connectorText" presStyleLbl="sibTrans2D1" presStyleIdx="1" presStyleCnt="2"/>
      <dgm:spPr/>
    </dgm:pt>
    <dgm:pt modelId="{E925197E-CC41-479B-931D-23ABAF610D58}" type="pres">
      <dgm:prSet presAssocID="{0E46AC67-C300-4C22-85A1-19C59C685C0C}" presName="node" presStyleLbl="node1" presStyleIdx="2" presStyleCnt="3" custScaleX="249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364158-E803-44E4-8FC6-47758DE6BA68}" type="presOf" srcId="{952CB787-54BB-4837-8819-E3A54CFDFF28}" destId="{1035813B-B40A-43DF-A5A0-AC2A5545B7C7}" srcOrd="0" destOrd="0" presId="urn:microsoft.com/office/officeart/2005/8/layout/process2"/>
    <dgm:cxn modelId="{DE6F8284-C7E4-4457-936C-96A2D449E3E5}" type="presOf" srcId="{1DFCCBEB-66DF-4AAB-BD15-1CEC28856CAD}" destId="{BDDC68C4-770F-4F5F-9FA1-D70EDD92E711}" srcOrd="0" destOrd="0" presId="urn:microsoft.com/office/officeart/2005/8/layout/process2"/>
    <dgm:cxn modelId="{8E7B0235-5071-46F1-A9DE-12D5E289F61E}" type="presOf" srcId="{1DFCCBEB-66DF-4AAB-BD15-1CEC28856CAD}" destId="{FE047F06-FAF6-48EE-B53C-39F7E42633AB}" srcOrd="1" destOrd="0" presId="urn:microsoft.com/office/officeart/2005/8/layout/process2"/>
    <dgm:cxn modelId="{2B0DFC7B-8298-4224-8767-458E657422C2}" type="presOf" srcId="{68EB2B02-1B17-49F0-80B7-F98E84236BF0}" destId="{E8D8B3AE-5821-46AF-AEC9-890D7B51F21A}" srcOrd="1" destOrd="0" presId="urn:microsoft.com/office/officeart/2005/8/layout/process2"/>
    <dgm:cxn modelId="{5F22FFA1-2428-44D8-9237-C127D0FF0D2E}" srcId="{973F4079-3C8E-4BA9-84AE-CBA8DAC0AE14}" destId="{0E46AC67-C300-4C22-85A1-19C59C685C0C}" srcOrd="2" destOrd="0" parTransId="{A7D4152F-28B8-4671-BC5B-196ADD6B8A43}" sibTransId="{CBD7A5EE-1F9E-47D8-A538-987B7F5421DD}"/>
    <dgm:cxn modelId="{6C05EC82-1C48-4C57-AC83-CAF19A88CE15}" srcId="{973F4079-3C8E-4BA9-84AE-CBA8DAC0AE14}" destId="{952CB787-54BB-4837-8819-E3A54CFDFF28}" srcOrd="0" destOrd="0" parTransId="{B6404309-23D5-4487-96AB-8971D3355B6D}" sibTransId="{68EB2B02-1B17-49F0-80B7-F98E84236BF0}"/>
    <dgm:cxn modelId="{01687109-EAB6-4277-B33C-0CED3BED6866}" type="presOf" srcId="{BA8ADDFF-9F48-44DB-ACDF-ADB327ECBC54}" destId="{4703C9A3-946B-42FC-856E-DE6A57D476C3}" srcOrd="0" destOrd="0" presId="urn:microsoft.com/office/officeart/2005/8/layout/process2"/>
    <dgm:cxn modelId="{9FD41BF4-01E2-4AF9-B0BC-BAE6D31C4F82}" srcId="{973F4079-3C8E-4BA9-84AE-CBA8DAC0AE14}" destId="{BA8ADDFF-9F48-44DB-ACDF-ADB327ECBC54}" srcOrd="1" destOrd="0" parTransId="{E4894935-E10B-40CE-8021-4BB69E6A6732}" sibTransId="{1DFCCBEB-66DF-4AAB-BD15-1CEC28856CAD}"/>
    <dgm:cxn modelId="{616F5E77-388E-49B3-8BCC-C6F372E00ED0}" type="presOf" srcId="{0E46AC67-C300-4C22-85A1-19C59C685C0C}" destId="{E925197E-CC41-479B-931D-23ABAF610D58}" srcOrd="0" destOrd="0" presId="urn:microsoft.com/office/officeart/2005/8/layout/process2"/>
    <dgm:cxn modelId="{FAE6951F-CF2B-44D9-B08A-9927F7417E87}" type="presOf" srcId="{973F4079-3C8E-4BA9-84AE-CBA8DAC0AE14}" destId="{08CAB663-2534-4B71-952E-9F276606ADC5}" srcOrd="0" destOrd="0" presId="urn:microsoft.com/office/officeart/2005/8/layout/process2"/>
    <dgm:cxn modelId="{CE37ABAD-D4A3-4B7F-B60C-7D624C3A3AA7}" type="presOf" srcId="{68EB2B02-1B17-49F0-80B7-F98E84236BF0}" destId="{572827A6-5163-4016-9485-9EB853102940}" srcOrd="0" destOrd="0" presId="urn:microsoft.com/office/officeart/2005/8/layout/process2"/>
    <dgm:cxn modelId="{50214631-1AA6-40C2-BF89-B22CD31B1173}" type="presParOf" srcId="{08CAB663-2534-4B71-952E-9F276606ADC5}" destId="{1035813B-B40A-43DF-A5A0-AC2A5545B7C7}" srcOrd="0" destOrd="0" presId="urn:microsoft.com/office/officeart/2005/8/layout/process2"/>
    <dgm:cxn modelId="{CCB1B989-39C7-433C-9CB0-41D08FBFF046}" type="presParOf" srcId="{08CAB663-2534-4B71-952E-9F276606ADC5}" destId="{572827A6-5163-4016-9485-9EB853102940}" srcOrd="1" destOrd="0" presId="urn:microsoft.com/office/officeart/2005/8/layout/process2"/>
    <dgm:cxn modelId="{6CFD7012-E697-42FC-B257-9B9E2CF259D2}" type="presParOf" srcId="{572827A6-5163-4016-9485-9EB853102940}" destId="{E8D8B3AE-5821-46AF-AEC9-890D7B51F21A}" srcOrd="0" destOrd="0" presId="urn:microsoft.com/office/officeart/2005/8/layout/process2"/>
    <dgm:cxn modelId="{C03E2345-F878-48F7-9115-F0977BEA8E1E}" type="presParOf" srcId="{08CAB663-2534-4B71-952E-9F276606ADC5}" destId="{4703C9A3-946B-42FC-856E-DE6A57D476C3}" srcOrd="2" destOrd="0" presId="urn:microsoft.com/office/officeart/2005/8/layout/process2"/>
    <dgm:cxn modelId="{91E71D81-B75B-4D36-B74B-EFBB9FDE9F8F}" type="presParOf" srcId="{08CAB663-2534-4B71-952E-9F276606ADC5}" destId="{BDDC68C4-770F-4F5F-9FA1-D70EDD92E711}" srcOrd="3" destOrd="0" presId="urn:microsoft.com/office/officeart/2005/8/layout/process2"/>
    <dgm:cxn modelId="{7DBD9979-B8D7-4B91-8D61-189B4FE33A04}" type="presParOf" srcId="{BDDC68C4-770F-4F5F-9FA1-D70EDD92E711}" destId="{FE047F06-FAF6-48EE-B53C-39F7E42633AB}" srcOrd="0" destOrd="0" presId="urn:microsoft.com/office/officeart/2005/8/layout/process2"/>
    <dgm:cxn modelId="{A7CDDBD5-893F-4CA5-98A6-644DE40895F9}" type="presParOf" srcId="{08CAB663-2534-4B71-952E-9F276606ADC5}" destId="{E925197E-CC41-479B-931D-23ABAF610D5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5813B-B40A-43DF-A5A0-AC2A5545B7C7}">
      <dsp:nvSpPr>
        <dsp:cNvPr id="0" name=""/>
        <dsp:cNvSpPr/>
      </dsp:nvSpPr>
      <dsp:spPr>
        <a:xfrm>
          <a:off x="2121483" y="0"/>
          <a:ext cx="4704183" cy="1048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Introduction</a:t>
          </a:r>
          <a:endParaRPr lang="en-US" sz="2300" kern="1200" dirty="0"/>
        </a:p>
      </dsp:txBody>
      <dsp:txXfrm>
        <a:off x="2152205" y="30722"/>
        <a:ext cx="4642739" cy="987496"/>
      </dsp:txXfrm>
    </dsp:sp>
    <dsp:sp modelId="{572827A6-5163-4016-9485-9EB853102940}">
      <dsp:nvSpPr>
        <dsp:cNvPr id="0" name=""/>
        <dsp:cNvSpPr/>
      </dsp:nvSpPr>
      <dsp:spPr>
        <a:xfrm rot="5400000">
          <a:off x="4276898" y="1075164"/>
          <a:ext cx="393352" cy="472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4331968" y="1114499"/>
        <a:ext cx="283213" cy="275346"/>
      </dsp:txXfrm>
    </dsp:sp>
    <dsp:sp modelId="{4703C9A3-946B-42FC-856E-DE6A57D476C3}">
      <dsp:nvSpPr>
        <dsp:cNvPr id="0" name=""/>
        <dsp:cNvSpPr/>
      </dsp:nvSpPr>
      <dsp:spPr>
        <a:xfrm>
          <a:off x="2115875" y="1573410"/>
          <a:ext cx="4715398" cy="1048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Example Use Cases</a:t>
          </a:r>
          <a:endParaRPr lang="en-US" sz="2300" kern="1200" dirty="0"/>
        </a:p>
      </dsp:txBody>
      <dsp:txXfrm>
        <a:off x="2146597" y="1604132"/>
        <a:ext cx="4653954" cy="987496"/>
      </dsp:txXfrm>
    </dsp:sp>
    <dsp:sp modelId="{BDDC68C4-770F-4F5F-9FA1-D70EDD92E711}">
      <dsp:nvSpPr>
        <dsp:cNvPr id="0" name=""/>
        <dsp:cNvSpPr/>
      </dsp:nvSpPr>
      <dsp:spPr>
        <a:xfrm rot="5400000">
          <a:off x="4276898" y="2648574"/>
          <a:ext cx="393352" cy="472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4331968" y="2687909"/>
        <a:ext cx="283213" cy="275346"/>
      </dsp:txXfrm>
    </dsp:sp>
    <dsp:sp modelId="{E925197E-CC41-479B-931D-23ABAF610D58}">
      <dsp:nvSpPr>
        <dsp:cNvPr id="0" name=""/>
        <dsp:cNvSpPr/>
      </dsp:nvSpPr>
      <dsp:spPr>
        <a:xfrm>
          <a:off x="2115875" y="3146821"/>
          <a:ext cx="4715398" cy="1048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File Sharing Protocols Used</a:t>
          </a:r>
          <a:endParaRPr lang="en-US" sz="2300" kern="1200" dirty="0"/>
        </a:p>
      </dsp:txBody>
      <dsp:txXfrm>
        <a:off x="2146597" y="3177543"/>
        <a:ext cx="4653954" cy="987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3464"/>
            <a:ext cx="8825658" cy="4313918"/>
          </a:xfrm>
        </p:spPr>
        <p:txBody>
          <a:bodyPr/>
          <a:lstStyle/>
          <a:p>
            <a:pPr algn="ctr"/>
            <a:r>
              <a:rPr lang="en-US" dirty="0" smtClean="0"/>
              <a:t>Network Attached</a:t>
            </a:r>
            <a:br>
              <a:rPr lang="en-US" dirty="0" smtClean="0"/>
            </a:br>
            <a:r>
              <a:rPr lang="en-US" dirty="0" smtClean="0"/>
              <a:t>Storage</a:t>
            </a:r>
            <a:br>
              <a:rPr lang="en-US" dirty="0" smtClean="0"/>
            </a:br>
            <a:r>
              <a:rPr lang="en-US" dirty="0" smtClean="0"/>
              <a:t>(NAS)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248404"/>
            <a:ext cx="8825658" cy="3903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Mohamed </a:t>
            </a:r>
            <a:r>
              <a:rPr lang="en-US" dirty="0" err="1" smtClean="0"/>
              <a:t>usman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09078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1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00" y="-654950"/>
            <a:ext cx="6026594" cy="4037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3020"/>
            <a:ext cx="10044852" cy="5085566"/>
          </a:xfrm>
        </p:spPr>
        <p:txBody>
          <a:bodyPr>
            <a:normAutofit/>
          </a:bodyPr>
          <a:lstStyle/>
          <a:p>
            <a:r>
              <a:rPr lang="en-US" dirty="0" smtClean="0"/>
              <a:t>A computer connected to a network</a:t>
            </a:r>
          </a:p>
          <a:p>
            <a:r>
              <a:rPr lang="en-US" dirty="0" smtClean="0"/>
              <a:t>Provides file-based data storage services to other devices on the network</a:t>
            </a:r>
          </a:p>
          <a:p>
            <a:r>
              <a:rPr lang="en-US" dirty="0" smtClean="0"/>
              <a:t>It’s not a general purpose server</a:t>
            </a:r>
          </a:p>
          <a:p>
            <a:r>
              <a:rPr lang="en-US" dirty="0" smtClean="0"/>
              <a:t>It can run other applications which are also usually related to file sharing</a:t>
            </a:r>
          </a:p>
          <a:p>
            <a:r>
              <a:rPr lang="en-US" dirty="0" smtClean="0"/>
              <a:t>Usually do not have input/output devices like keyboard and monitor</a:t>
            </a:r>
          </a:p>
          <a:p>
            <a:r>
              <a:rPr lang="en-US" dirty="0" smtClean="0"/>
              <a:t>All configurations are done through the network, often using the built-in web console</a:t>
            </a:r>
          </a:p>
          <a:p>
            <a:r>
              <a:rPr lang="en-US" dirty="0" smtClean="0"/>
              <a:t>Runs an Operating System specifically developed for the purpose</a:t>
            </a:r>
          </a:p>
          <a:p>
            <a:r>
              <a:rPr lang="en-US" dirty="0" smtClean="0"/>
              <a:t>Contains one or more hard disk drives usually configured as arrays of redundant storage containers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48" y="1536290"/>
            <a:ext cx="7942852" cy="53217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6291"/>
            <a:ext cx="8946541" cy="2259096"/>
          </a:xfrm>
        </p:spPr>
        <p:txBody>
          <a:bodyPr/>
          <a:lstStyle/>
          <a:p>
            <a:r>
              <a:rPr lang="en-US" dirty="0" smtClean="0"/>
              <a:t>Provide centralized storage solution to store and share files to devices and PCs in a small network like in an office or a classroom</a:t>
            </a:r>
          </a:p>
          <a:p>
            <a:r>
              <a:rPr lang="en-US" dirty="0" smtClean="0"/>
              <a:t>Use as a simple low-cost email and web server with load balancing</a:t>
            </a:r>
          </a:p>
          <a:p>
            <a:r>
              <a:rPr lang="en-US" dirty="0" smtClean="0"/>
              <a:t>Use as a media server to store and share photos, movies and TV shows with members in a family</a:t>
            </a:r>
          </a:p>
        </p:txBody>
      </p:sp>
    </p:spTree>
    <p:extLst>
      <p:ext uri="{BB962C8B-B14F-4D97-AF65-F5344CB8AC3E}">
        <p14:creationId xmlns:p14="http://schemas.microsoft.com/office/powerpoint/2010/main" val="2476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Network Protocols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71" y="3895594"/>
            <a:ext cx="3838104" cy="25715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804" y="1127342"/>
            <a:ext cx="9919592" cy="5183688"/>
          </a:xfrm>
        </p:spPr>
        <p:txBody>
          <a:bodyPr>
            <a:normAutofit/>
          </a:bodyPr>
          <a:lstStyle/>
          <a:p>
            <a:r>
              <a:rPr lang="en-US" dirty="0" smtClean="0"/>
              <a:t>Andrew File System (AFS)</a:t>
            </a:r>
          </a:p>
          <a:p>
            <a:r>
              <a:rPr lang="en-US" dirty="0" smtClean="0"/>
              <a:t>Apple Filing Protocol (AFP) – used in Apple devices</a:t>
            </a:r>
          </a:p>
          <a:p>
            <a:r>
              <a:rPr lang="en-US" dirty="0" smtClean="0"/>
              <a:t>Server Message Block (SMB) – mostly used in Windows Operating System (supported in other </a:t>
            </a:r>
            <a:r>
              <a:rPr lang="en-US" dirty="0" err="1" smtClean="0"/>
              <a:t>OSes</a:t>
            </a:r>
            <a:r>
              <a:rPr lang="en-US" dirty="0" smtClean="0"/>
              <a:t> too)</a:t>
            </a:r>
          </a:p>
          <a:p>
            <a:r>
              <a:rPr lang="en-US" dirty="0" smtClean="0"/>
              <a:t>File Transfer Protocol (FTP) – a universal protocol (insecure)</a:t>
            </a:r>
          </a:p>
          <a:p>
            <a:r>
              <a:rPr lang="en-US" dirty="0" smtClean="0"/>
              <a:t>Hypertext Transfer Protocol (HTTP) – a universal protocol to serve web pages</a:t>
            </a:r>
          </a:p>
          <a:p>
            <a:r>
              <a:rPr lang="en-US" dirty="0" smtClean="0"/>
              <a:t>Network File System (NFS) – mostly used in Linux clients</a:t>
            </a:r>
          </a:p>
          <a:p>
            <a:r>
              <a:rPr lang="en-US" dirty="0" err="1" smtClean="0"/>
              <a:t>rsync</a:t>
            </a:r>
            <a:r>
              <a:rPr lang="en-US" dirty="0" smtClean="0"/>
              <a:t> – ideal for incremental backups</a:t>
            </a:r>
          </a:p>
          <a:p>
            <a:r>
              <a:rPr lang="en-US" dirty="0" smtClean="0"/>
              <a:t>SSH File Transfer Protocol (SFTP) – a universal protocol (more secure choice of FTP)</a:t>
            </a:r>
          </a:p>
          <a:p>
            <a:r>
              <a:rPr lang="en-US" dirty="0" smtClean="0"/>
              <a:t>Universal Plug and Play (UPnP) – supported in most media players like VLC and Handheld media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install</a:t>
            </a:r>
            <a:endParaRPr lang="en-US" dirty="0"/>
          </a:p>
          <a:p>
            <a:r>
              <a:rPr lang="en-US" dirty="0" smtClean="0"/>
              <a:t>No server downtime</a:t>
            </a:r>
          </a:p>
          <a:p>
            <a:r>
              <a:rPr lang="en-US" dirty="0" smtClean="0"/>
              <a:t>Economical (relatively low-cost to setup and maintain)</a:t>
            </a:r>
          </a:p>
          <a:p>
            <a:r>
              <a:rPr lang="en-US" dirty="0" smtClean="0"/>
              <a:t>Dedicated for storage services only</a:t>
            </a:r>
          </a:p>
          <a:p>
            <a:r>
              <a:rPr lang="en-US" dirty="0" smtClean="0"/>
              <a:t>User authentication and authorization is built-in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up network resources like bandwidth and IP addresses</a:t>
            </a:r>
          </a:p>
          <a:p>
            <a:r>
              <a:rPr lang="en-US" dirty="0" smtClean="0"/>
              <a:t>Expansion is limited to hardware resources</a:t>
            </a:r>
          </a:p>
          <a:p>
            <a:r>
              <a:rPr lang="en-US" dirty="0" smtClean="0"/>
              <a:t>Performance is limited to network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878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333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Network Attached Storage (NAS)</vt:lpstr>
      <vt:lpstr>What will be covered</vt:lpstr>
      <vt:lpstr>Introduction</vt:lpstr>
      <vt:lpstr>Example Use Cases</vt:lpstr>
      <vt:lpstr>List of Network Protocols Used</vt:lpstr>
      <vt:lpstr>Advantages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Attached Storage (NAS)</dc:title>
  <dc:creator>Mohamed Usman</dc:creator>
  <cp:lastModifiedBy>Mohamed Usman</cp:lastModifiedBy>
  <cp:revision>10</cp:revision>
  <dcterms:created xsi:type="dcterms:W3CDTF">2018-07-26T04:35:30Z</dcterms:created>
  <dcterms:modified xsi:type="dcterms:W3CDTF">2018-07-26T07:04:16Z</dcterms:modified>
</cp:coreProperties>
</file>