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BE89407-B2C3-465F-B14C-481CBC01BEA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7304E8D-38E6-4BB7-8F5E-02964BE0786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3D4E5AD-379F-4CA8-95D4-C1374C43D7B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FFAD07-ABB0-4259-9960-0CC4854912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CSS background properties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background-color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background-image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background-repeat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background-attachment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background-position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0"/>
            <a:ext cx="10515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 rtl="1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Example-Using Repeat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457200"/>
            <a:ext cx="10515240" cy="6282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body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background-image: url("gradient_bg.png");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background-repeat: repeat-x;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&lt;h1&gt;Hello World!&lt;/h1&gt;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&lt;p&gt;Here, a backgound image is repeated only horizontally!&lt;/p&gt;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Content Placeholder 3" descr=""/>
          <p:cNvPicPr/>
          <p:nvPr/>
        </p:nvPicPr>
        <p:blipFill>
          <a:blip r:embed="rId1"/>
          <a:stretch/>
        </p:blipFill>
        <p:spPr>
          <a:xfrm>
            <a:off x="2265120" y="1459800"/>
            <a:ext cx="7022160" cy="50792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9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Background Image - Set position and no-repeat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8800"/>
            <a:ext cx="10515240" cy="4347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Showing the background image only once is also specified by the background-repeat property.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position of the image is specified by the background-position property: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142920"/>
            <a:ext cx="10515240" cy="33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Example-No Repeat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731520"/>
            <a:ext cx="10515240" cy="5956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body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background-image: url("img_tree.png");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background-repeat: no-repeat;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&lt;h1&gt;Hello World!&lt;/h1&gt;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&lt;p&gt;W3Schools background image example.&lt;/p&gt;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&lt;p&gt;The background image is only showing once, but it is disturbing the reader!&lt;/p&gt;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Content Placeholder 3" descr=""/>
          <p:cNvPicPr/>
          <p:nvPr/>
        </p:nvPicPr>
        <p:blipFill>
          <a:blip r:embed="rId1"/>
          <a:stretch/>
        </p:blipFill>
        <p:spPr>
          <a:xfrm>
            <a:off x="2660760" y="1690560"/>
            <a:ext cx="7358040" cy="4779360"/>
          </a:xfrm>
          <a:prstGeom prst="rect">
            <a:avLst/>
          </a:prstGeom>
          <a:ln w="127080">
            <a:solidFill>
              <a:srgbClr val="000000"/>
            </a:solidFill>
            <a:miter/>
          </a:ln>
          <a:effectLst>
            <a:outerShdw algn="tl" blurRad="57150" dir="2700000" dist="50800" rotWithShape="0">
              <a:srgbClr val="000000">
                <a:alpha val="40000"/>
              </a:srgbClr>
            </a:outerShdw>
          </a:effectLst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Example-Set position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body {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background-image: url("img_tree.png");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background-repeat: no-repeat;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b050"/>
                </a:solidFill>
                <a:latin typeface="Calibri"/>
              </a:rPr>
              <a:t>    </a:t>
            </a:r>
            <a:r>
              <a:rPr b="1" lang="en-US" sz="2400" spc="-1" strike="noStrike">
                <a:solidFill>
                  <a:srgbClr val="00b050"/>
                </a:solidFill>
                <a:latin typeface="Calibri"/>
              </a:rPr>
              <a:t>background-position: right top;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margin-right: 200px;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&lt;h1&gt;Hello World!&lt;/h1&gt;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&lt;p&gt;W3Schools background no-repeat, set position example.&lt;/p&gt;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&lt;p&gt;Now the background image is only shown once, and positioned away from the text.&lt;/p&gt;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&lt;p&gt;In this example we have also added a margin on the right side, so the background image will never disturb the text.&lt;/p&gt;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Content Placeholder 3" descr=""/>
          <p:cNvPicPr/>
          <p:nvPr/>
        </p:nvPicPr>
        <p:blipFill>
          <a:blip r:embed="rId1"/>
          <a:stretch/>
        </p:blipFill>
        <p:spPr>
          <a:xfrm>
            <a:off x="3238200" y="1825560"/>
            <a:ext cx="5715720" cy="43509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Background Image - Fixed position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To specify that the background image should be fixed (will not scroll with the rest of the page), use the background-attachment property: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body {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    background-image: url("img_tree.png");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    background-repeat: no-repeat;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    background-position: right top;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    background-attachment: fixed;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Background - Shorthand property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shorten the code, it is also possible to specify all the background properties in one single property. This is called a shorthand property.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shorthand property for background is background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Background Color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The background-color property specifies the background color of an element.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117000"/>
            <a:ext cx="10515240" cy="209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326520"/>
            <a:ext cx="10515240" cy="585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body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background: #ffffff url("img_tree.png") no-repeat right top;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&lt;h1&gt;Hello World!&lt;/h1&gt;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&lt;p&gt;Now the background image is only shown once, and it is also positioned away from the text.&lt;/p&gt;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&lt;p&gt;In this example we have also added a margin on the right side, so that the background image will not disturb the text.&lt;/p&gt;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91440"/>
            <a:ext cx="10515240" cy="300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Example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587880"/>
            <a:ext cx="10515240" cy="616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body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background-color: lightblue;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&lt;h1&gt;Hello World!&lt;/h1&gt;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&lt;p&gt;This page has a light blue background color!&lt;/p&gt;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53120" y="0"/>
            <a:ext cx="10515240" cy="418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 Light"/>
              </a:rPr>
              <a:t>Example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600840"/>
            <a:ext cx="5181120" cy="6256800"/>
          </a:xfrm>
          <a:prstGeom prst="rect">
            <a:avLst/>
          </a:prstGeom>
          <a:solidFill>
            <a:srgbClr val="ffffff"/>
          </a:solidFill>
          <a:ln w="12600">
            <a:solidFill>
              <a:srgbClr val="ed7d31"/>
            </a:solidFill>
            <a:miter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h1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background-color: green;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div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background-color: lightblue;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background-color: yellow;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172200" y="600840"/>
            <a:ext cx="5181120" cy="6256800"/>
          </a:xfrm>
          <a:prstGeom prst="rect">
            <a:avLst/>
          </a:prstGeom>
          <a:solidFill>
            <a:srgbClr val="ffffff"/>
          </a:solidFill>
          <a:ln w="12600">
            <a:solidFill>
              <a:srgbClr val="ed7d31"/>
            </a:solidFill>
            <a:miter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&lt;h1&gt;CSS background-color example!&lt;/h1&gt;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&lt;div&gt;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a text inside a div element.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&lt;p&gt;This paragraph has its own background color.&lt;/p&gt;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are still in the div element.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&lt;/div&gt;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Background Image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The background-image property specifies an image to use as the background of an element.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82880"/>
            <a:ext cx="10515240" cy="404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718560"/>
            <a:ext cx="10515240" cy="603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body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background-image: url(“Type your image name");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&lt;h1&gt;Hello World!&lt;/h1&gt;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&lt;p&gt;Strange background image...&lt;/p&gt;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823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Background Image - Repeat Horizontally or Vertically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By default, the background-image property repeats an image both horizontally and vertically.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Some images should be repeated only horizontally or vertically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142920"/>
            <a:ext cx="10515240" cy="470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613800"/>
            <a:ext cx="10515240" cy="6152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body{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background-image: url("gradient_bg.png");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&lt;/style&gt;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&lt;h1&gt;Hello World!&lt;/h1&gt;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&lt;p&gt;Strange background image...&lt;/p&gt;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Content Placeholder 3" descr=""/>
          <p:cNvPicPr/>
          <p:nvPr/>
        </p:nvPicPr>
        <p:blipFill>
          <a:blip r:embed="rId1"/>
          <a:stretch/>
        </p:blipFill>
        <p:spPr>
          <a:xfrm>
            <a:off x="2639160" y="1446840"/>
            <a:ext cx="6913440" cy="51188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Application>LibreOffice/6.0.1.1$Linux_X86_64 LibreOffice_project/00m0$Build-1</Application>
  <Words>1020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2017-04-24T02:13:50Z</dcterms:created>
  <dc:creator>Elayaraja Elangovan</dc:creator>
  <dc:description/>
  <dc:language>en-US</dc:language>
  <cp:lastModifiedBy/>
  <dcterms:modified xsi:type="dcterms:W3CDTF">2018-02-24T10:53:24Z</dcterms:modified>
  <cp:revision>97</cp:revision>
  <dc:subject/>
  <dc:title>CSS Backgrounds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