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7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DD79-48E1-421B-AE88-C0655EC62E2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363C-2724-4FFB-80AF-65AA010F5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Boot Options</a:t>
            </a:r>
          </a:p>
          <a:p>
            <a:r>
              <a:rPr lang="en-US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30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about the different components on the motherboard</a:t>
            </a:r>
          </a:p>
          <a:p>
            <a:pPr lvl="1"/>
            <a:r>
              <a:rPr lang="en-US" dirty="0" smtClean="0"/>
              <a:t>Version number</a:t>
            </a:r>
          </a:p>
          <a:p>
            <a:pPr lvl="1"/>
            <a:r>
              <a:rPr lang="en-US" dirty="0" smtClean="0"/>
              <a:t>Build date</a:t>
            </a:r>
          </a:p>
          <a:p>
            <a:pPr lvl="1"/>
            <a:r>
              <a:rPr lang="en-US" dirty="0" smtClean="0"/>
              <a:t>Processor</a:t>
            </a:r>
          </a:p>
          <a:p>
            <a:pPr lvl="2"/>
            <a:r>
              <a:rPr lang="en-US" dirty="0" smtClean="0"/>
              <a:t>Brand</a:t>
            </a:r>
          </a:p>
          <a:p>
            <a:pPr lvl="2"/>
            <a:r>
              <a:rPr lang="en-US" dirty="0" smtClean="0"/>
              <a:t>Frequency</a:t>
            </a:r>
          </a:p>
          <a:p>
            <a:pPr lvl="2"/>
            <a:r>
              <a:rPr lang="en-US" dirty="0" smtClean="0"/>
              <a:t>Number of cores</a:t>
            </a:r>
          </a:p>
          <a:p>
            <a:pPr lvl="1"/>
            <a:r>
              <a:rPr lang="en-US" dirty="0" smtClean="0"/>
              <a:t>Physical memory size</a:t>
            </a:r>
          </a:p>
          <a:p>
            <a:pPr lvl="1"/>
            <a:r>
              <a:rPr lang="en-US" dirty="0" smtClean="0"/>
              <a:t>Product name</a:t>
            </a:r>
          </a:p>
          <a:p>
            <a:pPr lvl="1"/>
            <a:r>
              <a:rPr lang="en-US" dirty="0" smtClean="0"/>
              <a:t>System serial number</a:t>
            </a:r>
          </a:p>
          <a:p>
            <a:pPr lvl="1"/>
            <a:r>
              <a:rPr lang="en-US" dirty="0" smtClean="0"/>
              <a:t>Base board serial number</a:t>
            </a:r>
          </a:p>
          <a:p>
            <a:pPr lvl="1"/>
            <a:r>
              <a:rPr lang="en-US" dirty="0" smtClean="0"/>
              <a:t>Asset tag number</a:t>
            </a:r>
          </a:p>
          <a:p>
            <a:pPr lvl="1"/>
            <a:r>
              <a:rPr lang="en-US" dirty="0" smtClean="0"/>
              <a:t>System date and time</a:t>
            </a:r>
          </a:p>
        </p:txBody>
      </p:sp>
    </p:spTree>
    <p:extLst>
      <p:ext uri="{BB962C8B-B14F-4D97-AF65-F5344CB8AC3E}">
        <p14:creationId xmlns:p14="http://schemas.microsoft.com/office/powerpoint/2010/main" val="3936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/>
              <a:t>SATA Device Information</a:t>
            </a:r>
          </a:p>
          <a:p>
            <a:pPr lvl="2"/>
            <a:r>
              <a:rPr lang="en-US" dirty="0" smtClean="0"/>
              <a:t>Port 1: serial number of the port (WD Hard Disk)</a:t>
            </a:r>
          </a:p>
          <a:p>
            <a:pPr lvl="2"/>
            <a:r>
              <a:rPr lang="en-US" dirty="0" smtClean="0"/>
              <a:t>Port 2: DVD-RAM</a:t>
            </a:r>
          </a:p>
          <a:p>
            <a:pPr lvl="2"/>
            <a:r>
              <a:rPr lang="en-US" dirty="0" smtClean="0"/>
              <a:t>Port 3: not connected</a:t>
            </a:r>
          </a:p>
          <a:p>
            <a:pPr lvl="1"/>
            <a:r>
              <a:rPr lang="en-US" dirty="0" err="1" smtClean="0"/>
              <a:t>Bootup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-lock status (on)</a:t>
            </a:r>
          </a:p>
          <a:p>
            <a:pPr lvl="1"/>
            <a:r>
              <a:rPr lang="en-US" dirty="0" smtClean="0"/>
              <a:t>USB Beep Message status (disabled)</a:t>
            </a:r>
          </a:p>
          <a:p>
            <a:r>
              <a:rPr lang="en-US" dirty="0" smtClean="0"/>
              <a:t>Advanced Chipset Configuration</a:t>
            </a:r>
          </a:p>
          <a:p>
            <a:pPr lvl="1"/>
            <a:r>
              <a:rPr lang="en-US" dirty="0" smtClean="0"/>
              <a:t>Intel EIST status (enabled)</a:t>
            </a:r>
          </a:p>
          <a:p>
            <a:pPr lvl="1"/>
            <a:r>
              <a:rPr lang="en-US" dirty="0" smtClean="0"/>
              <a:t>Intel XD Bit status (enabled)</a:t>
            </a:r>
          </a:p>
          <a:p>
            <a:pPr lvl="1"/>
            <a:r>
              <a:rPr lang="en-US" dirty="0" smtClean="0"/>
              <a:t>Intel VT status (enabled)</a:t>
            </a:r>
          </a:p>
          <a:p>
            <a:pPr lvl="1"/>
            <a:r>
              <a:rPr lang="en-US" dirty="0" smtClean="0"/>
              <a:t>Video Memory Size (128MB)</a:t>
            </a:r>
          </a:p>
          <a:p>
            <a:r>
              <a:rPr lang="en-US" dirty="0" smtClean="0"/>
              <a:t>Integrated Peripherals</a:t>
            </a:r>
          </a:p>
          <a:p>
            <a:pPr lvl="1"/>
            <a:r>
              <a:rPr lang="en-US" dirty="0" smtClean="0"/>
              <a:t>Onboard SATA Controller (enabled)</a:t>
            </a:r>
          </a:p>
          <a:p>
            <a:pPr lvl="1"/>
            <a:r>
              <a:rPr lang="en-US" dirty="0" smtClean="0"/>
              <a:t>Onboard SATA Mode (native IDE)</a:t>
            </a:r>
          </a:p>
          <a:p>
            <a:pPr lvl="1"/>
            <a:r>
              <a:rPr lang="en-US" dirty="0" smtClean="0"/>
              <a:t>Onboard USB Controller (enabled)</a:t>
            </a:r>
          </a:p>
          <a:p>
            <a:pPr lvl="1"/>
            <a:r>
              <a:rPr lang="en-US" dirty="0" smtClean="0"/>
              <a:t>Legacy USB Support (enabled)</a:t>
            </a:r>
          </a:p>
          <a:p>
            <a:pPr lvl="1"/>
            <a:r>
              <a:rPr lang="en-US" dirty="0" smtClean="0"/>
              <a:t>USB Storage Emulation (auto)</a:t>
            </a:r>
          </a:p>
          <a:p>
            <a:pPr lvl="1"/>
            <a:r>
              <a:rPr lang="en-US" dirty="0" smtClean="0"/>
              <a:t>Onboard Audio Controller (enabled)</a:t>
            </a:r>
          </a:p>
          <a:p>
            <a:pPr lvl="1"/>
            <a:r>
              <a:rPr lang="en-US" dirty="0" smtClean="0"/>
              <a:t>Onboard LAN Controller (enabled)</a:t>
            </a:r>
          </a:p>
          <a:p>
            <a:pPr lvl="1"/>
            <a:r>
              <a:rPr lang="en-US" dirty="0" smtClean="0"/>
              <a:t>Onboard LAN Option ROM (disabled)</a:t>
            </a:r>
          </a:p>
        </p:txBody>
      </p:sp>
    </p:spTree>
    <p:extLst>
      <p:ext uri="{BB962C8B-B14F-4D97-AF65-F5344CB8AC3E}">
        <p14:creationId xmlns:p14="http://schemas.microsoft.com/office/powerpoint/2010/main" val="256301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Health Status</a:t>
            </a:r>
          </a:p>
          <a:p>
            <a:pPr lvl="1"/>
            <a:r>
              <a:rPr lang="en-US" dirty="0" smtClean="0"/>
              <a:t>Shows information related to PC health and performance like CPU temperature, whether the PC automatically shuts down at dangerous temperatures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different settings about power</a:t>
            </a:r>
          </a:p>
          <a:p>
            <a:pPr lvl="1"/>
            <a:r>
              <a:rPr lang="en-US" dirty="0" smtClean="0"/>
              <a:t>Like ACPI Suspend mode, whether deep power off mode is enabled, if system can be waken up by USB keyboard and mouse and so on.</a:t>
            </a:r>
          </a:p>
        </p:txBody>
      </p:sp>
    </p:spTree>
    <p:extLst>
      <p:ext uri="{BB962C8B-B14F-4D97-AF65-F5344CB8AC3E}">
        <p14:creationId xmlns:p14="http://schemas.microsoft.com/office/powerpoint/2010/main" val="412215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Boot can be enabled if </a:t>
            </a:r>
          </a:p>
          <a:p>
            <a:pPr lvl="1"/>
            <a:r>
              <a:rPr lang="en-US" dirty="0" smtClean="0"/>
              <a:t>System running in user mode with enrolled Platform key (PK)</a:t>
            </a:r>
          </a:p>
          <a:p>
            <a:pPr lvl="1"/>
            <a:r>
              <a:rPr lang="en-US" dirty="0" smtClean="0"/>
              <a:t>CSM Function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335922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Supervisor Password and User Password</a:t>
            </a:r>
          </a:p>
          <a:p>
            <a:r>
              <a:rPr lang="en-US" dirty="0" smtClean="0"/>
              <a:t>Boot Sector virus Protection (Disabled)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5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dirty="0" smtClean="0"/>
              <a:t>Boot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Priority Order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Boot Device (Removable  Device)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Boot Device (Window boot Manager)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Boot Device (SATA : MATSHITA DV..)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Boot Device (LAN)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45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bios</vt:lpstr>
      <vt:lpstr>Categories</vt:lpstr>
      <vt:lpstr>Category: Main</vt:lpstr>
      <vt:lpstr>Category: Advanced</vt:lpstr>
      <vt:lpstr>Category: Advanced</vt:lpstr>
      <vt:lpstr>Category: Power</vt:lpstr>
      <vt:lpstr>Category: Authentication</vt:lpstr>
      <vt:lpstr>Category: Security</vt:lpstr>
      <vt:lpstr>Category: Boot 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</dc:title>
  <dc:creator>Windows User</dc:creator>
  <cp:lastModifiedBy>Windows User</cp:lastModifiedBy>
  <cp:revision>5</cp:revision>
  <dcterms:created xsi:type="dcterms:W3CDTF">2018-07-16T15:32:00Z</dcterms:created>
  <dcterms:modified xsi:type="dcterms:W3CDTF">2018-07-17T15:16:07Z</dcterms:modified>
</cp:coreProperties>
</file>