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838080" y="1825560"/>
            <a:ext cx="5130720" cy="4350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0" name="PlaceHolder 3"/>
          <p:cNvSpPr>
            <a:spLocks noGrp="1"/>
          </p:cNvSpPr>
          <p:nvPr>
            <p:ph type="body"/>
          </p:nvPr>
        </p:nvSpPr>
        <p:spPr>
          <a:xfrm>
            <a:off x="6226200" y="1825560"/>
            <a:ext cx="5130720" cy="4350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Light"/>
              </a:rPr>
              <a:t>CSS Height and Width</a:t>
            </a:r>
            <a:endParaRPr b="0" lang="en-US" sz="4400" spc="-1" strike="noStrike">
              <a:latin typeface="Arial"/>
            </a:endParaRPr>
          </a:p>
        </p:txBody>
      </p:sp>
      <p:sp>
        <p:nvSpPr>
          <p:cNvPr id="7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gn="just">
              <a:lnSpc>
                <a:spcPct val="150000"/>
              </a:lnSpc>
              <a:spcBef>
                <a:spcPts val="1001"/>
              </a:spcBef>
              <a:buClr>
                <a:srgbClr val="000000"/>
              </a:buClr>
              <a:buFont typeface="Arial"/>
              <a:buChar char="•"/>
            </a:pPr>
            <a:r>
              <a:rPr b="0" lang="en-US" sz="3200" spc="-1" strike="noStrike">
                <a:solidFill>
                  <a:srgbClr val="000000"/>
                </a:solidFill>
                <a:latin typeface="Calibri"/>
              </a:rPr>
              <a:t>The height and width properties are used to set the height and width of an element.</a:t>
            </a:r>
            <a:endParaRPr b="0" lang="en-US" sz="3200" spc="-1" strike="noStrike">
              <a:latin typeface="Arial"/>
            </a:endParaRPr>
          </a:p>
          <a:p>
            <a:pPr marL="228600" indent="-227880" algn="just">
              <a:lnSpc>
                <a:spcPct val="150000"/>
              </a:lnSpc>
              <a:spcBef>
                <a:spcPts val="1001"/>
              </a:spcBef>
              <a:buClr>
                <a:srgbClr val="000000"/>
              </a:buClr>
              <a:buFont typeface="Arial"/>
              <a:buChar char="•"/>
            </a:pPr>
            <a:r>
              <a:rPr b="0" lang="en-US" sz="3200" spc="-1" strike="noStrike">
                <a:solidFill>
                  <a:srgbClr val="000000"/>
                </a:solidFill>
                <a:latin typeface="Calibri"/>
              </a:rPr>
              <a:t>The height and width can be set to auto (this is default. Means that the browser calculates the height and width), or be specified in length values, like px, cm, etc., or in percent (%) of the containing block.</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838080" y="142920"/>
            <a:ext cx="10514880" cy="3002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800" spc="-1" strike="noStrike">
                <a:solidFill>
                  <a:srgbClr val="000000"/>
                </a:solidFill>
                <a:latin typeface="Calibri Light"/>
              </a:rPr>
              <a:t>Example 1</a:t>
            </a:r>
            <a:endParaRPr b="0" lang="en-US" sz="2800" spc="-1" strike="noStrike">
              <a:latin typeface="Arial"/>
            </a:endParaRPr>
          </a:p>
        </p:txBody>
      </p:sp>
      <p:sp>
        <p:nvSpPr>
          <p:cNvPr id="80" name="CustomShape 2"/>
          <p:cNvSpPr/>
          <p:nvPr/>
        </p:nvSpPr>
        <p:spPr>
          <a:xfrm>
            <a:off x="838080" y="444240"/>
            <a:ext cx="10514880" cy="62694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800" spc="-1" strike="noStrike">
                <a:solidFill>
                  <a:srgbClr val="000000"/>
                </a:solidFill>
                <a:latin typeface="Calibri"/>
              </a:rPr>
              <a:t>&lt;!DOCTYPE html&gt;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&lt;html&gt;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&lt;head&gt;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&lt;style&gt;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div {</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    </a:t>
            </a:r>
            <a:r>
              <a:rPr b="1" lang="en-US" sz="2800" spc="-1" strike="noStrike">
                <a:solidFill>
                  <a:srgbClr val="ff0000"/>
                </a:solidFill>
                <a:latin typeface="Calibri"/>
              </a:rPr>
              <a:t>height: 200px;</a:t>
            </a:r>
            <a:endParaRPr b="0" lang="en-US" sz="2800" spc="-1" strike="noStrike">
              <a:latin typeface="Arial"/>
            </a:endParaRPr>
          </a:p>
          <a:p>
            <a:pPr>
              <a:lnSpc>
                <a:spcPct val="100000"/>
              </a:lnSpc>
              <a:spcBef>
                <a:spcPts val="1001"/>
              </a:spcBef>
            </a:pPr>
            <a:r>
              <a:rPr b="1" lang="en-US" sz="2800" spc="-1" strike="noStrike">
                <a:solidFill>
                  <a:srgbClr val="ff0000"/>
                </a:solidFill>
                <a:latin typeface="Calibri"/>
              </a:rPr>
              <a:t>    </a:t>
            </a:r>
            <a:r>
              <a:rPr b="1" lang="en-US" sz="2800" spc="-1" strike="noStrike">
                <a:solidFill>
                  <a:srgbClr val="ff0000"/>
                </a:solidFill>
                <a:latin typeface="Calibri"/>
              </a:rPr>
              <a:t>width: 50%;</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background-color: powderblue;</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&lt;/style&gt;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&lt;/head&gt;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&lt;body&gt;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&lt;h2&gt;Set the height and width of an element&lt;/h2&gt;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&lt;p&gt;This div element has a height of 200px and a width of 50%:&lt;/p&gt;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&lt;div&gt;&lt;/div&gt;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&lt;/body&gt;</a:t>
            </a:r>
            <a:endParaRPr b="0" lang="en-US" sz="2800" spc="-1" strike="noStrike">
              <a:latin typeface="Arial"/>
            </a:endParaRPr>
          </a:p>
          <a:p>
            <a:pPr>
              <a:lnSpc>
                <a:spcPct val="100000"/>
              </a:lnSpc>
              <a:spcBef>
                <a:spcPts val="1001"/>
              </a:spcBef>
            </a:pPr>
            <a:r>
              <a:rPr b="0" lang="en-US" sz="2800" spc="-1" strike="noStrike">
                <a:solidFill>
                  <a:srgbClr val="000000"/>
                </a:solidFill>
                <a:latin typeface="Calibri"/>
              </a:rPr>
              <a:t>&lt;/html&gt;</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Output</a:t>
            </a:r>
            <a:endParaRPr b="0" lang="en-US" sz="4400" spc="-1" strike="noStrike">
              <a:latin typeface="Arial"/>
            </a:endParaRPr>
          </a:p>
        </p:txBody>
      </p:sp>
      <p:pic>
        <p:nvPicPr>
          <p:cNvPr id="82" name="Content Placeholder 3" descr=""/>
          <p:cNvPicPr/>
          <p:nvPr/>
        </p:nvPicPr>
        <p:blipFill>
          <a:blip r:embed="rId1"/>
          <a:stretch/>
        </p:blipFill>
        <p:spPr>
          <a:xfrm>
            <a:off x="2155320" y="1447560"/>
            <a:ext cx="7011720" cy="45439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TotalTime>
  <Application>LibreOffice/6.0.0.3$Linux_X86_64 LibreOffice_project/00m0$Build-3</Application>
  <Words>1443</Words>
  <Paragraphs>216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2017-04-25T05:52:06Z</dcterms:created>
  <dc:creator>Elayaraja Elangovan</dc:creator>
  <dc:description/>
  <dc:language>en-US</dc:language>
  <cp:lastModifiedBy/>
  <dcterms:modified xsi:type="dcterms:W3CDTF">2018-02-17T17:21:41Z</dcterms:modified>
  <cp:revision>76</cp:revision>
  <dc:subject/>
  <dc:title>Grouping HTML Elements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