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47F1531-DADA-4AAC-82C0-F4CE0FB8AC7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D9567D-D330-4970-8D11-5872DA0AF2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2F20D6-6C80-4567-B396-BD1184A316A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2/17/18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768C93-FAF5-4795-9A01-FC39F08CA1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Grouping HTML Elements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There are two important tags which we use very frequently to group various other HTML tags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(i) &lt;div&gt; tag and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4400" spc="-1" strike="noStrike">
                <a:solidFill>
                  <a:srgbClr val="ff0000"/>
                </a:solidFill>
                <a:latin typeface="Calibri"/>
              </a:rPr>
              <a:t>(ii) &lt;span&gt; tag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The &lt;div&gt; tag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Grouping various other HTML tags and applying CSS on group of elements.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</a:rPr>
              <a:t>Syntax: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4000" spc="-1" strike="noStrike">
                <a:solidFill>
                  <a:srgbClr val="ff0000"/>
                </a:solidFill>
                <a:latin typeface="Calibri"/>
              </a:rPr>
              <a:t>&lt;div&gt;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4000" spc="-1" strike="noStrike">
                <a:solidFill>
                  <a:srgbClr val="ff0000"/>
                </a:solidFill>
                <a:latin typeface="Calibri"/>
              </a:rPr>
              <a:t>Contents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4000" spc="-1" strike="noStrike">
                <a:solidFill>
                  <a:srgbClr val="ff0000"/>
                </a:solidFill>
                <a:latin typeface="Calibri"/>
              </a:rPr>
              <a:t>&lt;/div&gt;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104400"/>
            <a:ext cx="10515240" cy="378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640080"/>
            <a:ext cx="5181120" cy="5864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&lt;!DOCTYPE html&gt;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&lt;html&gt;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&lt;head&gt;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&lt;title&gt;HTML div Tag&lt;/title&gt;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&lt;/head&gt;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&lt;body&gt;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&lt;!-- First group of tags --&gt;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&lt;div style="color:red"&gt;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&lt;h4&gt;This is first group&lt;/h4&gt;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&lt;p&gt;Following is a list of vegetables&lt;/p&gt;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&lt;ul&gt;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&lt;li&gt;Beetroot&lt;/li&gt;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&lt;li&gt;Ginger&lt;/li&gt;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&lt;li&gt;Potato&lt;/li&gt;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6172200" y="640080"/>
            <a:ext cx="5181120" cy="5864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&lt;li&gt;Radish&lt;/li&gt;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&lt;/ul&gt;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&lt;/div&gt;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&lt;!-- Second group of tags --&gt;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&lt;div style="color:green"&gt;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&lt;h4&gt;This is second group&lt;/h4&gt;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&lt;p&gt;Following is a list of fruits&lt;/p&gt;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&lt;ul&gt;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&lt;li&gt;Apple&lt;/li&gt;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&lt;li&gt;Banana&lt;/li&gt;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&lt;li&gt;Mango&lt;/li&gt;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&lt;li&gt;Strawberry&lt;/li&gt;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&lt;/ul&gt;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&lt;/div&gt;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The &lt;span&gt; tag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The HTML &lt;span&gt; is an inline element and it can be used to group inline-elements in an HTML document.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The difference between the &lt;span&gt; tag and the &lt;div&gt; tag is that the &lt;span&gt; tag is used with inline elements whereas the &lt;div&gt; tag is used with block-level elements. 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666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136520"/>
            <a:ext cx="10515240" cy="504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&lt;!DOCTYPE html&gt;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&lt;html&gt;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&lt;head&gt;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&lt;title&gt;HTML span Tag&lt;/title&gt;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&lt;/head&gt;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&lt;body&gt;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&lt;p&gt;This is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&lt;span style="color:red"&gt;red&lt;/span&gt; </a:t>
            </a: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and this is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&lt;span style="color:green"&gt;green&lt;/span&gt;</a:t>
            </a: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&lt;/p&gt;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&lt;/body&gt;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&lt;/html&gt;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LibreOffice/6.0.0.3$Linux_X86_64 LibreOffice_project/00m0$Build-3</Application>
  <Words>1443</Words>
  <Paragraphs>216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2017-04-25T05:52:06Z</dcterms:created>
  <dc:creator>Elayaraja Elangovan</dc:creator>
  <dc:description/>
  <dc:language>en-US</dc:language>
  <cp:lastModifiedBy/>
  <dcterms:modified xsi:type="dcterms:W3CDTF">2018-02-17T16:58:41Z</dcterms:modified>
  <cp:revision>75</cp:revision>
  <dc:subject/>
  <dc:title>Grouping HTML Elements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