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4442-B471-4306-A799-0D1F4E189F87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09146-BBB4-4DDA-B0F6-B890D7F4E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0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09146-BBB4-4DDA-B0F6-B890D7F4EA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71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0EA4-3379-47AE-B6A1-7123D704E7B0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7FE-6E01-478C-8349-64EAB97CF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3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0EA4-3379-47AE-B6A1-7123D704E7B0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7FE-6E01-478C-8349-64EAB97CF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36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0EA4-3379-47AE-B6A1-7123D704E7B0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7FE-6E01-478C-8349-64EAB97CF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08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0EA4-3379-47AE-B6A1-7123D704E7B0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7FE-6E01-478C-8349-64EAB97CF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38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0EA4-3379-47AE-B6A1-7123D704E7B0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7FE-6E01-478C-8349-64EAB97CF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55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0EA4-3379-47AE-B6A1-7123D704E7B0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7FE-6E01-478C-8349-64EAB97CF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10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0EA4-3379-47AE-B6A1-7123D704E7B0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7FE-6E01-478C-8349-64EAB97CF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52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0EA4-3379-47AE-B6A1-7123D704E7B0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7FE-6E01-478C-8349-64EAB97CF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1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0EA4-3379-47AE-B6A1-7123D704E7B0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7FE-6E01-478C-8349-64EAB97CF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86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0EA4-3379-47AE-B6A1-7123D704E7B0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7FE-6E01-478C-8349-64EAB97CF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0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0EA4-3379-47AE-B6A1-7123D704E7B0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7FE-6E01-478C-8349-64EAB97CF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38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90EA4-3379-47AE-B6A1-7123D704E7B0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17FE-6E01-478C-8349-64EAB97CF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46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 flipV="1">
            <a:off x="4212152" y="3104944"/>
            <a:ext cx="720240" cy="8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339960" y="2024864"/>
            <a:ext cx="432192" cy="40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2344475" y="3104944"/>
            <a:ext cx="427837" cy="40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9" idx="3"/>
            <a:endCxn id="58" idx="1"/>
          </p:cNvCxnSpPr>
          <p:nvPr/>
        </p:nvCxnSpPr>
        <p:spPr>
          <a:xfrm>
            <a:off x="3203848" y="4002237"/>
            <a:ext cx="300691" cy="0"/>
          </a:xfrm>
          <a:prstGeom prst="straightConnector1">
            <a:avLst/>
          </a:prstGeom>
          <a:ln w="9525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6372392" y="3104944"/>
            <a:ext cx="432000" cy="80"/>
          </a:xfrm>
          <a:prstGeom prst="straightConnector1">
            <a:avLst/>
          </a:prstGeom>
          <a:ln w="9525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6372392" y="2024824"/>
            <a:ext cx="432000" cy="0"/>
          </a:xfrm>
          <a:prstGeom prst="straightConnector1">
            <a:avLst/>
          </a:prstGeom>
          <a:ln w="9525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4212232" y="2024824"/>
            <a:ext cx="720320" cy="80"/>
          </a:xfrm>
          <a:prstGeom prst="straightConnector1">
            <a:avLst/>
          </a:prstGeom>
          <a:ln w="9525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58" idx="0"/>
          </p:cNvCxnSpPr>
          <p:nvPr/>
        </p:nvCxnSpPr>
        <p:spPr>
          <a:xfrm flipH="1" flipV="1">
            <a:off x="4572233" y="3101731"/>
            <a:ext cx="12306" cy="720506"/>
          </a:xfrm>
          <a:prstGeom prst="line">
            <a:avLst/>
          </a:prstGeom>
          <a:ln w="9525">
            <a:solidFill>
              <a:srgbClr val="0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>
            <a:off x="3492152" y="1556792"/>
            <a:ext cx="1080081" cy="288072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99" idx="2"/>
          </p:cNvCxnSpPr>
          <p:nvPr/>
        </p:nvCxnSpPr>
        <p:spPr>
          <a:xfrm>
            <a:off x="4572552" y="1556760"/>
            <a:ext cx="1079840" cy="288064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3492232" y="1988800"/>
            <a:ext cx="80" cy="936184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4932552" y="2924984"/>
            <a:ext cx="144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EUA</a:t>
            </a:r>
            <a:endParaRPr lang="de-DE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772312" y="2924984"/>
            <a:ext cx="144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endParaRPr lang="de-DE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4932392" y="1844824"/>
            <a:ext cx="144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Coal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772152" y="1844864"/>
            <a:ext cx="144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Oil</a:t>
            </a:r>
            <a:endParaRPr lang="de-DE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504539" y="3822237"/>
            <a:ext cx="21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endParaRPr lang="de-DE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33" y="3402000"/>
            <a:ext cx="129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Merit</a:t>
            </a:r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</a:p>
        </p:txBody>
      </p:sp>
      <p:sp>
        <p:nvSpPr>
          <p:cNvPr id="74" name="Rechteck 73"/>
          <p:cNvSpPr/>
          <p:nvPr/>
        </p:nvSpPr>
        <p:spPr>
          <a:xfrm>
            <a:off x="2844152" y="2492880"/>
            <a:ext cx="129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Supply</a:t>
            </a:r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1115616" y="1880904"/>
            <a:ext cx="129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OPEC</a:t>
            </a:r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108399" y="2961024"/>
            <a:ext cx="129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Supply, Demand</a:t>
            </a:r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6660232" y="2961024"/>
            <a:ext cx="129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Regulation</a:t>
            </a:r>
          </a:p>
        </p:txBody>
      </p:sp>
      <p:sp>
        <p:nvSpPr>
          <p:cNvPr id="83" name="Rechteck 82"/>
          <p:cNvSpPr/>
          <p:nvPr/>
        </p:nvSpPr>
        <p:spPr>
          <a:xfrm>
            <a:off x="6660232" y="1880904"/>
            <a:ext cx="129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</a:p>
        </p:txBody>
      </p:sp>
      <p:sp>
        <p:nvSpPr>
          <p:cNvPr id="89" name="Rechteck 88"/>
          <p:cNvSpPr/>
          <p:nvPr/>
        </p:nvSpPr>
        <p:spPr>
          <a:xfrm>
            <a:off x="1907848" y="3714237"/>
            <a:ext cx="129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Demand,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Renewables</a:t>
            </a:r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3492552" y="1268760"/>
            <a:ext cx="216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Inflation, Growth, etc.</a:t>
            </a:r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feld 99"/>
              <p:cNvSpPr txBox="1"/>
              <p:nvPr/>
            </p:nvSpPr>
            <p:spPr>
              <a:xfrm>
                <a:off x="4140504" y="1787794"/>
                <a:ext cx="864096" cy="2616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1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de-DE" sz="11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=50%</m:t>
                      </m:r>
                    </m:oMath>
                  </m:oMathPara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4" y="1787794"/>
                <a:ext cx="864096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feld 100"/>
              <p:cNvSpPr txBox="1"/>
              <p:nvPr/>
            </p:nvSpPr>
            <p:spPr>
              <a:xfrm>
                <a:off x="4140304" y="2879358"/>
                <a:ext cx="864096" cy="2616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1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de-DE" sz="11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=80%</m:t>
                      </m:r>
                    </m:oMath>
                  </m:oMathPara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304" y="2879358"/>
                <a:ext cx="864096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feld 101"/>
              <p:cNvSpPr txBox="1"/>
              <p:nvPr/>
            </p:nvSpPr>
            <p:spPr>
              <a:xfrm>
                <a:off x="3347864" y="2204864"/>
                <a:ext cx="864096" cy="2616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1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de-DE" sz="11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=40%</m:t>
                      </m:r>
                    </m:oMath>
                  </m:oMathPara>
                </a14:m>
                <a:endParaRPr lang="de-DE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Textfeld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204864"/>
                <a:ext cx="864096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/>
          <p:cNvSpPr txBox="1"/>
          <p:nvPr/>
        </p:nvSpPr>
        <p:spPr>
          <a:xfrm>
            <a:off x="211682" y="135438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fundamentallinks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20000" y="1440000"/>
            <a:ext cx="3182063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4442122" y="1440000"/>
                <a:ext cx="2880000" cy="50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Events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</a:t>
                </a:r>
                <a:r>
                  <a:rPr lang="de-DE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22" y="1440000"/>
                <a:ext cx="2880000" cy="504000"/>
              </a:xfrm>
              <a:prstGeom prst="rect">
                <a:avLst/>
              </a:prstGeom>
              <a:blipFill rotWithShape="1">
                <a:blip r:embed="rId2"/>
                <a:stretch>
                  <a:fillRect b="-3529"/>
                </a:stretch>
              </a:blipFill>
              <a:ln w="952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>
            <a:off x="3902063" y="1692000"/>
            <a:ext cx="54005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720002" y="2016120"/>
            <a:ext cx="3182062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 13"/>
              <p:cNvSpPr/>
              <p:nvPr/>
            </p:nvSpPr>
            <p:spPr>
              <a:xfrm>
                <a:off x="4442123" y="2016120"/>
                <a:ext cx="2880000" cy="50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𝛺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ℙ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23" y="2016120"/>
                <a:ext cx="2880000" cy="504000"/>
              </a:xfrm>
              <a:prstGeom prst="rect">
                <a:avLst/>
              </a:prstGeom>
              <a:blipFill rotWithShape="1">
                <a:blip r:embed="rId3"/>
                <a:stretch>
                  <a:fillRect b="-1190"/>
                </a:stretch>
              </a:blipFill>
              <a:ln w="952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/>
          <p:cNvCxnSpPr/>
          <p:nvPr/>
        </p:nvCxnSpPr>
        <p:spPr>
          <a:xfrm>
            <a:off x="3902064" y="2268120"/>
            <a:ext cx="54005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20002" y="2592184"/>
            <a:ext cx="3182062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de-DE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de-DE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/>
              <p:cNvSpPr/>
              <p:nvPr/>
            </p:nvSpPr>
            <p:spPr>
              <a:xfrm>
                <a:off x="4435314" y="2592184"/>
                <a:ext cx="2880000" cy="50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𝑉𝑎𝑅</m:t>
                    </m:r>
                    <m:d>
                      <m:dPr>
                        <m:begChr m:val="["/>
                        <m:endChr m:val="]"/>
                        <m:ctrlPr>
                          <a:rPr lang="de-DE" sz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314" y="2592184"/>
                <a:ext cx="2880000" cy="504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/>
          <p:cNvCxnSpPr/>
          <p:nvPr/>
        </p:nvCxnSpPr>
        <p:spPr>
          <a:xfrm>
            <a:off x="3902064" y="2844184"/>
            <a:ext cx="533250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211682" y="135438"/>
            <a:ext cx="248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stepsinriskmeasurement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75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20000" y="1440000"/>
            <a:ext cx="3182063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hteck 4"/>
          <p:cNvSpPr/>
          <p:nvPr/>
        </p:nvSpPr>
        <p:spPr>
          <a:xfrm>
            <a:off x="4442120" y="1440000"/>
            <a:ext cx="2880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de-DE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stochastics</a:t>
            </a:r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de-DE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spreads</a:t>
            </a:r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902063" y="1692000"/>
            <a:ext cx="540057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20000" y="2016120"/>
            <a:ext cx="3182062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4442121" y="2016120"/>
                <a:ext cx="2880000" cy="50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Stylized </a:t>
                </a:r>
                <a:r>
                  <a:rPr lang="de-DE" sz="1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representation</a:t>
                </a:r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asset</a:t>
                </a:r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option</a:t>
                </a:r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ideally</a:t>
                </a:r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derive</a:t>
                </a:r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Δ</m:t>
                    </m:r>
                    <m:r>
                      <a:rPr lang="de-DE" sz="1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&amp; </m:t>
                    </m:r>
                    <m:r>
                      <m:rPr>
                        <m:sty m:val="p"/>
                      </m:rPr>
                      <a:rPr lang="el-GR" sz="1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Γ</m:t>
                    </m:r>
                  </m:oMath>
                </a14:m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21" y="2016120"/>
                <a:ext cx="2880000" cy="504000"/>
              </a:xfrm>
              <a:prstGeom prst="rect">
                <a:avLst/>
              </a:prstGeom>
              <a:blipFill rotWithShape="1">
                <a:blip r:embed="rId2"/>
                <a:stretch>
                  <a:fillRect b="-4762"/>
                </a:stretch>
              </a:blipFill>
              <a:ln w="952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/>
          <p:nvPr/>
        </p:nvCxnSpPr>
        <p:spPr>
          <a:xfrm>
            <a:off x="3902062" y="2268120"/>
            <a:ext cx="54005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720000" y="2592184"/>
            <a:ext cx="3182062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de-DE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de-DE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/>
              <p:cNvSpPr/>
              <p:nvPr/>
            </p:nvSpPr>
            <p:spPr>
              <a:xfrm>
                <a:off x="4435312" y="2592184"/>
                <a:ext cx="2880000" cy="50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Δ</m:t>
                    </m:r>
                    <m:r>
                      <a:rPr lang="de-DE" sz="1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1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Γ</m:t>
                    </m:r>
                    <m:r>
                      <a:rPr lang="de-DE" sz="1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de-DE" sz="1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𝑉𝑎𝑅</m:t>
                    </m:r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considering</a:t>
                </a:r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hedge</a:t>
                </a:r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</a:t>
                </a:r>
                <a:endParaRPr lang="de-DE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312" y="2592184"/>
                <a:ext cx="2880000" cy="504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/>
          <p:nvPr/>
        </p:nvCxnSpPr>
        <p:spPr>
          <a:xfrm>
            <a:off x="3902062" y="2844184"/>
            <a:ext cx="533250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11682" y="135438"/>
            <a:ext cx="350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stepsinriskmeasurementgeneration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7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20000" y="1440000"/>
            <a:ext cx="3182063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4442120" y="1440000"/>
                <a:ext cx="2880000" cy="50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Events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de-DE" sz="1200" dirty="0" smtClean="0">
                    <a:solidFill>
                      <a:schemeClr val="tx1"/>
                    </a:solidFill>
                    <a:latin typeface="Wingdings 2" panose="05020102010507070707" pitchFamily="18" charset="2"/>
                    <a:ea typeface="Gulim"/>
                    <a:cs typeface="Times New Roman" panose="02020603050405020304" pitchFamily="18" charset="0"/>
                  </a:rPr>
                  <a:t>P</a:t>
                </a:r>
                <a:endParaRPr lang="de-DE" sz="1200" dirty="0">
                  <a:solidFill>
                    <a:schemeClr val="tx1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endParaRPr>
              </a:p>
              <a:p>
                <a:pPr algn="ctr"/>
                <a:r>
                  <a:rPr lang="de-DE" sz="1200" strike="sngStrike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</a:t>
                </a:r>
                <a:r>
                  <a:rPr lang="de-DE" sz="1200" strike="sng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strike="sngStrike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de-DE" sz="1200" dirty="0" smtClean="0">
                    <a:solidFill>
                      <a:schemeClr val="tx1"/>
                    </a:solidFill>
                    <a:latin typeface="Wingdings 2" panose="05020102010507070707" pitchFamily="18" charset="2"/>
                    <a:cs typeface="Times New Roman" panose="02020603050405020304" pitchFamily="18" charset="0"/>
                  </a:rPr>
                  <a:t>O</a:t>
                </a:r>
                <a:endParaRPr lang="de-DE" sz="1200" dirty="0">
                  <a:solidFill>
                    <a:schemeClr val="tx1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20" y="1440000"/>
                <a:ext cx="2880000" cy="504000"/>
              </a:xfrm>
              <a:prstGeom prst="rect">
                <a:avLst/>
              </a:prstGeom>
              <a:blipFill rotWithShape="1">
                <a:blip r:embed="rId2"/>
                <a:stretch>
                  <a:fillRect b="-3529"/>
                </a:stretch>
              </a:blipFill>
              <a:ln w="952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3902063" y="1692000"/>
            <a:ext cx="540057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20000" y="2016120"/>
            <a:ext cx="3182062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4442121" y="2016120"/>
                <a:ext cx="2880000" cy="50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𝛺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de-DE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de-DE" sz="1200" dirty="0" smtClean="0">
                    <a:solidFill>
                      <a:schemeClr val="tx1"/>
                    </a:solidFill>
                    <a:latin typeface="Wingdings 2" panose="05020102010507070707" pitchFamily="18" charset="2"/>
                    <a:cs typeface="Times New Roman" panose="02020603050405020304" pitchFamily="18" charset="0"/>
                  </a:rPr>
                  <a:t>P</a:t>
                </a:r>
                <a:endParaRPr lang="de-DE" sz="1200" dirty="0">
                  <a:solidFill>
                    <a:schemeClr val="tx1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200" strike="sngStrike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strike="sngStrike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200" strike="sngStrike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de-DE" sz="1200" strike="sng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de-DE" sz="1200" strike="sng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ℙ</m:t>
                    </m:r>
                    <m:r>
                      <a:rPr lang="de-DE" sz="1200" strike="sng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de-DE" sz="1200" strike="sng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de-DE" sz="1200" strike="sng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de-DE" sz="1200" strike="sng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de-DE" sz="1200" strike="sng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de-DE" sz="1200" dirty="0" smtClean="0">
                    <a:solidFill>
                      <a:schemeClr val="tx1"/>
                    </a:solidFill>
                    <a:latin typeface="Wingdings 2" panose="05020102010507070707" pitchFamily="18" charset="2"/>
                    <a:cs typeface="Times New Roman" panose="02020603050405020304" pitchFamily="18" charset="0"/>
                  </a:rPr>
                  <a:t>O</a:t>
                </a:r>
                <a:endParaRPr lang="de-DE" sz="1200" dirty="0">
                  <a:solidFill>
                    <a:schemeClr val="tx1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21" y="2016120"/>
                <a:ext cx="2880000" cy="504000"/>
              </a:xfrm>
              <a:prstGeom prst="rect">
                <a:avLst/>
              </a:prstGeom>
              <a:blipFill rotWithShape="1">
                <a:blip r:embed="rId3"/>
                <a:stretch>
                  <a:fillRect b="-4762"/>
                </a:stretch>
              </a:blipFill>
              <a:ln w="952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/>
          <p:nvPr/>
        </p:nvCxnSpPr>
        <p:spPr>
          <a:xfrm>
            <a:off x="3902062" y="2268120"/>
            <a:ext cx="54005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720000" y="2592184"/>
            <a:ext cx="3182062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de-DE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de-DE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/>
              <p:cNvSpPr/>
              <p:nvPr/>
            </p:nvSpPr>
            <p:spPr>
              <a:xfrm>
                <a:off x="4435312" y="2592184"/>
                <a:ext cx="2880000" cy="50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200" strike="sng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𝑉𝑎𝑅</m:t>
                    </m:r>
                    <m:d>
                      <m:dPr>
                        <m:begChr m:val="["/>
                        <m:endChr m:val="]"/>
                        <m:ctrlPr>
                          <a:rPr lang="de-DE" sz="1200" strike="sngStrike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200" strike="sngStrike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de-DE" sz="1200" strike="sng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de-DE" sz="1200" strike="sng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de-DE" sz="1200" strike="sng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de-DE" sz="1200" strike="sng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de-DE" sz="1200" strike="sng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de-DE" sz="1200" strike="sngStrike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de-DE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de-DE" sz="1200" dirty="0" smtClean="0">
                    <a:solidFill>
                      <a:schemeClr val="tx1"/>
                    </a:solidFill>
                    <a:latin typeface="Wingdings 2" panose="05020102010507070707" pitchFamily="18" charset="2"/>
                    <a:cs typeface="Times New Roman" panose="02020603050405020304" pitchFamily="18" charset="0"/>
                  </a:rPr>
                  <a:t>O</a:t>
                </a:r>
                <a:endParaRPr lang="de-DE" sz="1200" dirty="0">
                  <a:solidFill>
                    <a:schemeClr val="tx1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312" y="2592184"/>
                <a:ext cx="2880000" cy="504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/>
          <p:nvPr/>
        </p:nvCxnSpPr>
        <p:spPr>
          <a:xfrm>
            <a:off x="3902062" y="2844184"/>
            <a:ext cx="533250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11682" y="135438"/>
            <a:ext cx="441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Stepsinriskmeasurementstorybasedscenarios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005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20000" y="1440000"/>
            <a:ext cx="3182063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hteck 4"/>
          <p:cNvSpPr/>
          <p:nvPr/>
        </p:nvSpPr>
        <p:spPr>
          <a:xfrm>
            <a:off x="4442120" y="1440000"/>
            <a:ext cx="2880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reversion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tails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902063" y="1692000"/>
            <a:ext cx="540057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20000" y="2016120"/>
            <a:ext cx="3182062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</a:t>
            </a:r>
          </a:p>
        </p:txBody>
      </p:sp>
      <p:sp>
        <p:nvSpPr>
          <p:cNvPr id="8" name="Rechteck 7"/>
          <p:cNvSpPr/>
          <p:nvPr/>
        </p:nvSpPr>
        <p:spPr>
          <a:xfrm>
            <a:off x="4442121" y="2016120"/>
            <a:ext cx="2880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3902062" y="2268120"/>
            <a:ext cx="54005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720000" y="2592184"/>
            <a:ext cx="3182062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de-DE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de-DE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de-DE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435312" y="2592184"/>
            <a:ext cx="2880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choosen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steer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trading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de-DE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</a:t>
            </a:r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902062" y="2844184"/>
            <a:ext cx="533250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11682" y="135438"/>
            <a:ext cx="316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Stepsinriskmeasurementtrading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241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11682" y="135438"/>
            <a:ext cx="91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rmcycle</a:t>
            </a: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3347864" y="1628800"/>
            <a:ext cx="14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Risiken identifizieren</a:t>
            </a:r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76216" y="2132856"/>
            <a:ext cx="14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Risiken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bewerten</a:t>
            </a:r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348024" y="3645104"/>
            <a:ext cx="14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Risiken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steuern</a:t>
            </a:r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619832" y="2132856"/>
            <a:ext cx="14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Risiken berichterstatten</a:t>
            </a:r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619672" y="3141048"/>
            <a:ext cx="14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Risiken überwachen</a:t>
            </a:r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076056" y="3140968"/>
            <a:ext cx="14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Risiken priorisieren</a:t>
            </a:r>
            <a:endParaRPr 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Gewinkelte Verbindung 14"/>
          <p:cNvCxnSpPr>
            <a:stCxn id="7" idx="3"/>
            <a:endCxn id="9" idx="0"/>
          </p:cNvCxnSpPr>
          <p:nvPr/>
        </p:nvCxnSpPr>
        <p:spPr>
          <a:xfrm>
            <a:off x="4787864" y="1988800"/>
            <a:ext cx="1008352" cy="144056"/>
          </a:xfrm>
          <a:prstGeom prst="bentConnector2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9" idx="2"/>
            <a:endCxn id="13" idx="0"/>
          </p:cNvCxnSpPr>
          <p:nvPr/>
        </p:nvCxnSpPr>
        <p:spPr>
          <a:xfrm flipH="1">
            <a:off x="5796056" y="2852856"/>
            <a:ext cx="160" cy="288112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3" idx="2"/>
            <a:endCxn id="10" idx="3"/>
          </p:cNvCxnSpPr>
          <p:nvPr/>
        </p:nvCxnSpPr>
        <p:spPr>
          <a:xfrm rot="5400000">
            <a:off x="5219972" y="3429020"/>
            <a:ext cx="144136" cy="1008032"/>
          </a:xfrm>
          <a:prstGeom prst="bentConnector2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10" idx="1"/>
            <a:endCxn id="12" idx="2"/>
          </p:cNvCxnSpPr>
          <p:nvPr/>
        </p:nvCxnSpPr>
        <p:spPr>
          <a:xfrm rot="10800000">
            <a:off x="2339672" y="3861048"/>
            <a:ext cx="1008352" cy="144056"/>
          </a:xfrm>
          <a:prstGeom prst="bentConnector2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2" idx="0"/>
            <a:endCxn id="11" idx="2"/>
          </p:cNvCxnSpPr>
          <p:nvPr/>
        </p:nvCxnSpPr>
        <p:spPr>
          <a:xfrm flipV="1">
            <a:off x="2339672" y="2852856"/>
            <a:ext cx="160" cy="288192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1" idx="0"/>
            <a:endCxn id="7" idx="1"/>
          </p:cNvCxnSpPr>
          <p:nvPr/>
        </p:nvCxnSpPr>
        <p:spPr>
          <a:xfrm rot="5400000" flipH="1" flipV="1">
            <a:off x="2771820" y="1556812"/>
            <a:ext cx="144056" cy="1008032"/>
          </a:xfrm>
          <a:prstGeom prst="bentConnector2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3419872" y="3717032"/>
            <a:ext cx="1296144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5148064" y="2204864"/>
            <a:ext cx="1296144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419872" y="1700808"/>
            <a:ext cx="1296144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0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Bildschirmpräsentation (4:3)</PresentationFormat>
  <Paragraphs>59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Riedlinger, Simon</dc:creator>
  <cp:lastModifiedBy>Riedlinger, Simon</cp:lastModifiedBy>
  <cp:revision>19</cp:revision>
  <dcterms:created xsi:type="dcterms:W3CDTF">2014-02-24T11:02:02Z</dcterms:created>
  <dcterms:modified xsi:type="dcterms:W3CDTF">2014-02-24T14:37:52Z</dcterms:modified>
</cp:coreProperties>
</file>