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08" r:id="rId27"/>
    <p:sldId id="316" r:id="rId28"/>
    <p:sldId id="317" r:id="rId29"/>
    <p:sldId id="319" r:id="rId30"/>
    <p:sldId id="320" r:id="rId31"/>
    <p:sldId id="318" r:id="rId32"/>
    <p:sldId id="321" r:id="rId33"/>
    <p:sldId id="322" r:id="rId34"/>
    <p:sldId id="323" r:id="rId35"/>
    <p:sldId id="325" r:id="rId36"/>
    <p:sldId id="326" r:id="rId37"/>
    <p:sldId id="324" r:id="rId38"/>
    <p:sldId id="327" r:id="rId39"/>
    <p:sldId id="328" r:id="rId40"/>
    <p:sldId id="329" r:id="rId41"/>
    <p:sldId id="330" r:id="rId42"/>
    <p:sldId id="331" r:id="rId43"/>
    <p:sldId id="33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660"/>
  </p:normalViewPr>
  <p:slideViewPr>
    <p:cSldViewPr>
      <p:cViewPr varScale="1">
        <p:scale>
          <a:sx n="114" d="100"/>
          <a:sy n="114" d="100"/>
        </p:scale>
        <p:origin x="-22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43636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a[5] = {1,2,3,4,5};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*p = &amp;a[4];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index;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index = p - a;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printf("index=%d\n", index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/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836712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836712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836712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836712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2360" y="836712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332656"/>
            <a:ext cx="5040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00192" y="332656"/>
            <a:ext cx="5040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4248" y="332656"/>
            <a:ext cx="5040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8304" y="332656"/>
            <a:ext cx="5040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12360" y="332656"/>
            <a:ext cx="5040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6" y="9087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104" y="14127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4328" y="14127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116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2492896"/>
            <a:ext cx="5112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(116 - 100)/sizeof(int) =&gt; 4;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&amp;a[4] - &amp;a[0];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&amp;*(a+4) - &amp;*(a+0)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a+4-a</a:t>
            </a:r>
          </a:p>
          <a:p>
            <a:pPr marL="0"/>
            <a:r>
              <a:rPr lang="en-US" altLang="ko-KR" sz="2400"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7170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p+1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p+sizeof(*p)*1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35896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05273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6016" y="501317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buddy_idx = page_idx;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520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0101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7664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0101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43808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35896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05273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6016" y="501317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buddy_idx = page_idx;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520" y="5085184"/>
            <a:ext cx="1713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DES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 ^ C = K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 ^ K = C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 ^ K = 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-324544" y="3356992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35896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05273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1960" y="5157192"/>
            <a:ext cx="63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buddy_idx = page_idx ^ (1&lt;&lt;order);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combined_idx = page_idx &amp; buddy_idx;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520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0111 &amp;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7664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0101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43808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-324544" y="3356992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35896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05273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6016" y="5013176"/>
            <a:ext cx="613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buddy_idx = page_idx ^ (1&lt;&lt;order);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520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0110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0010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7664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0010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43808" y="5085184"/>
            <a:ext cx="1204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0010 ^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9190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__free_pages(virt_to_page((void *)addr), order);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free_hot_cold_page(page, false);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pfn = page_to_pfn(page);</a:t>
            </a:r>
          </a:p>
          <a:p>
            <a:r>
              <a:rPr lang="fr-FR" altLang="ko-KR" sz="2400" smtClean="0">
                <a:latin typeface="Consolas" pitchFamily="49" charset="0"/>
                <a:cs typeface="Consolas" pitchFamily="49" charset="0"/>
              </a:rPr>
              <a:t>free_one_page(zone, page, pfn, 0, migratetype);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__free_one_page(page, pfn, zone, order, migratetype);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1088952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unsigned long page_idx;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unsigned long combined_idx;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unsigned long buddy_idx;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__page_to_pfn(page) ((unsigned long)((page) - mem_map))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pfn = page_to_pfn(page);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pfn;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^ (1 &lt;&lt; order);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buddy_idx = __find_buddy_index(page_idx, order);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combined_idx = buddy_idx &amp; page_idx;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332656"/>
            <a:ext cx="58112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buddy system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장점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>
              <a:buFontTx/>
              <a:buChar char="-"/>
            </a:pP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속도가 빠르다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단점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 </a:t>
            </a:r>
          </a:p>
          <a:p>
            <a:pPr marL="0">
              <a:buFontTx/>
              <a:buChar char="-"/>
            </a:pP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할당 단위가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4096byte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>
              <a:buFontTx/>
              <a:buChar char="-"/>
            </a:pP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할당 크기의 제한이 있다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( 4MB )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3861048"/>
            <a:ext cx="4248472" cy="266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3861048"/>
            <a:ext cx="576064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8610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내부단편화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332656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Slab Allocator </a:t>
            </a:r>
          </a:p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  할당 단위가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1988840"/>
            <a:ext cx="216024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1277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kmalloc(32);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1880" y="2276872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2564904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91880" y="2852936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3140968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3429000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1880" y="3717032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1880" y="4005064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1880" y="4293096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91880" y="4581128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4869160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91880" y="5157192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91880" y="5445224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1880" y="5733256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1880" y="6021288"/>
            <a:ext cx="21602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3419872" y="2989187"/>
            <a:ext cx="1588" cy="25409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V="1">
            <a:off x="3419872" y="3243287"/>
            <a:ext cx="1588" cy="25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4" idx="1"/>
          </p:cNvCxnSpPr>
          <p:nvPr/>
        </p:nvCxnSpPr>
        <p:spPr>
          <a:xfrm rot="10800000" flipV="1">
            <a:off x="3419872" y="2225536"/>
            <a:ext cx="1588" cy="76365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p1 = kmalloc(32);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91755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91755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400511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400511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81376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85417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43043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4005113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8137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8462" y="2277914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5065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BA86B4-7B55-439E-88C3-48490852056E}"/>
              </a:ext>
            </a:extLst>
          </p:cNvPr>
          <p:cNvCxnSpPr/>
          <p:nvPr/>
        </p:nvCxnSpPr>
        <p:spPr>
          <a:xfrm>
            <a:off x="3935467" y="15191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CE8E9C-4AC8-4BDA-BEDF-A982EA085406}"/>
              </a:ext>
            </a:extLst>
          </p:cNvPr>
          <p:cNvCxnSpPr/>
          <p:nvPr/>
        </p:nvCxnSpPr>
        <p:spPr>
          <a:xfrm>
            <a:off x="3406754" y="15191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구부러진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V="1">
            <a:off x="3419872" y="3243287"/>
            <a:ext cx="1588" cy="25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5" idx="1"/>
          </p:cNvCxnSpPr>
          <p:nvPr/>
        </p:nvCxnSpPr>
        <p:spPr>
          <a:xfrm rot="10800000" flipV="1">
            <a:off x="3419872" y="2225535"/>
            <a:ext cx="1588" cy="1017751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 = kmalloc(32);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4788024" y="4293096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7707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p2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6" idx="1"/>
          </p:cNvCxnSpPr>
          <p:nvPr/>
        </p:nvCxnSpPr>
        <p:spPr>
          <a:xfrm rot="10800000" flipV="1">
            <a:off x="3419872" y="2225535"/>
            <a:ext cx="1588" cy="127272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p3 = kmalloc(32);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4788024" y="4293096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7707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p2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4788024" y="4941168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72514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p3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4" idx="1"/>
          </p:cNvCxnSpPr>
          <p:nvPr/>
        </p:nvCxnSpPr>
        <p:spPr>
          <a:xfrm rot="10800000" flipV="1">
            <a:off x="3419872" y="2225536"/>
            <a:ext cx="1588" cy="76365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kfree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4788024" y="4293096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7707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p2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4788024" y="4941168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72514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p3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1" name="구부러진 연결선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6" idx="1"/>
          </p:cNvCxnSpPr>
          <p:nvPr/>
        </p:nvCxnSpPr>
        <p:spPr>
          <a:xfrm rot="10800000" flipV="1">
            <a:off x="3419872" y="2989187"/>
            <a:ext cx="1588" cy="509071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5" idx="1"/>
          </p:cNvCxnSpPr>
          <p:nvPr/>
        </p:nvCxnSpPr>
        <p:spPr>
          <a:xfrm rot="10800000" flipV="1">
            <a:off x="3419872" y="2225535"/>
            <a:ext cx="1588" cy="1017751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kfree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(p3);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4788024" y="4293096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7707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p2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4788024" y="4941168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72514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p3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1" name="구부러진 연결선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6" idx="1"/>
          </p:cNvCxnSpPr>
          <p:nvPr/>
        </p:nvCxnSpPr>
        <p:spPr>
          <a:xfrm rot="10800000" flipV="1">
            <a:off x="3419872" y="2989187"/>
            <a:ext cx="1588" cy="509071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4" idx="1"/>
          </p:cNvCxnSpPr>
          <p:nvPr/>
        </p:nvCxnSpPr>
        <p:spPr>
          <a:xfrm rot="10800000">
            <a:off x="3419872" y="2989189"/>
            <a:ext cx="1588" cy="25409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3" idx="1"/>
          </p:cNvCxnSpPr>
          <p:nvPr/>
        </p:nvCxnSpPr>
        <p:spPr>
          <a:xfrm rot="10800000" flipV="1">
            <a:off x="3419872" y="2225535"/>
            <a:ext cx="1588" cy="50955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26064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kfree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(p1);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788024" y="3619857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0383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p1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4788024" y="4293096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7707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p2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4788024" y="4941168"/>
            <a:ext cx="64807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72514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p3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1" name="구부러진 연결선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6" idx="1"/>
          </p:cNvCxnSpPr>
          <p:nvPr/>
        </p:nvCxnSpPr>
        <p:spPr>
          <a:xfrm rot="10800000" flipV="1">
            <a:off x="3419872" y="2989187"/>
            <a:ext cx="1588" cy="509071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4" idx="1"/>
          </p:cNvCxnSpPr>
          <p:nvPr/>
        </p:nvCxnSpPr>
        <p:spPr>
          <a:xfrm rot="10800000">
            <a:off x="3419872" y="2989189"/>
            <a:ext cx="1588" cy="25409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3" idx="1"/>
            <a:endCxn id="45" idx="1"/>
          </p:cNvCxnSpPr>
          <p:nvPr/>
        </p:nvCxnSpPr>
        <p:spPr>
          <a:xfrm rot="10800000" flipV="1">
            <a:off x="3419872" y="2735089"/>
            <a:ext cx="1588" cy="508198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48264" y="764704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1page =&gt;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(4096-24)/36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978617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419872" y="1081652"/>
            <a:ext cx="1376152" cy="253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419872" y="133488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158985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1844824"/>
            <a:ext cx="1376152" cy="253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2098050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2353022"/>
            <a:ext cx="1376152" cy="25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1242321"/>
            <a:ext cx="1315029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507772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1771476"/>
            <a:ext cx="820801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4" y="2036927"/>
            <a:ext cx="696808" cy="3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63" y="2300629"/>
            <a:ext cx="944795" cy="3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03" y="658156"/>
            <a:ext cx="696808" cy="3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slab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644089" y="256490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644089" y="2780928"/>
            <a:ext cx="534394" cy="38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644089" y="3025869"/>
            <a:ext cx="534394" cy="38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644089" y="3284984"/>
            <a:ext cx="534394" cy="3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347864" y="1717338"/>
            <a:ext cx="72008" cy="1894130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419872" y="363385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419872" y="4292107"/>
            <a:ext cx="1376152" cy="6582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419872" y="4950356"/>
            <a:ext cx="1376152" cy="655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419872" y="5605599"/>
            <a:ext cx="1376152" cy="658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5" name="구부러진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3419872" y="2735088"/>
            <a:ext cx="1588" cy="25409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419872" y="260760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419872" y="2862575"/>
            <a:ext cx="1376152" cy="2532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419872" y="3115801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419872" y="3370773"/>
            <a:ext cx="1376152" cy="25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47864" y="35394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3419872" y="2989187"/>
            <a:ext cx="1588" cy="25409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V="1">
            <a:off x="3419872" y="3243287"/>
            <a:ext cx="1588" cy="25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3" idx="1"/>
          </p:cNvCxnSpPr>
          <p:nvPr/>
        </p:nvCxnSpPr>
        <p:spPr>
          <a:xfrm rot="10800000" flipV="1">
            <a:off x="3419872" y="2225535"/>
            <a:ext cx="1588" cy="50955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0"/>
            <a:ext cx="2223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kmalloc(32);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707904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707904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707904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707904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707904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707904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5" y="2488243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5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932121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932121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932121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932121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635896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707904" y="4129412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707904" y="4581128"/>
            <a:ext cx="1376152" cy="451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707904" y="5032845"/>
            <a:ext cx="1376152" cy="449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707904" y="5482499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5" name="구부러진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3707904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707904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707904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707904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707904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35896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3707904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V="1">
            <a:off x="3707904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3" idx="1"/>
          </p:cNvCxnSpPr>
          <p:nvPr/>
        </p:nvCxnSpPr>
        <p:spPr>
          <a:xfrm rot="10800000" flipV="1">
            <a:off x="3707904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51520" y="6021288"/>
            <a:ext cx="83529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616530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buddy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611560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611560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11560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11560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11560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11560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1" y="2488243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6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1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1835777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1835777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1835777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1835777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2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69" idx="1"/>
            <a:endCxn id="92" idx="2"/>
          </p:cNvCxnSpPr>
          <p:nvPr/>
        </p:nvCxnSpPr>
        <p:spPr>
          <a:xfrm rot="10800000" flipV="1">
            <a:off x="539552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611560" y="4129412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611560" y="4581128"/>
            <a:ext cx="1376152" cy="4517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611560" y="5032845"/>
            <a:ext cx="1376152" cy="449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611560" y="5482499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7" name="구부러진 연결선 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88" idx="1"/>
            <a:endCxn id="89" idx="1"/>
          </p:cNvCxnSpPr>
          <p:nvPr/>
        </p:nvCxnSpPr>
        <p:spPr>
          <a:xfrm rot="10800000" flipV="1">
            <a:off x="611560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11560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11560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11560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11560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552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3" name="구부러진 연결선 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89" idx="1"/>
            <a:endCxn id="90" idx="1"/>
          </p:cNvCxnSpPr>
          <p:nvPr/>
        </p:nvCxnSpPr>
        <p:spPr>
          <a:xfrm rot="10800000" flipV="1">
            <a:off x="611560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0" idx="1"/>
            <a:endCxn id="91" idx="1"/>
          </p:cNvCxnSpPr>
          <p:nvPr/>
        </p:nvCxnSpPr>
        <p:spPr>
          <a:xfrm rot="10800000" flipV="1">
            <a:off x="611560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71" idx="1"/>
            <a:endCxn id="88" idx="1"/>
          </p:cNvCxnSpPr>
          <p:nvPr/>
        </p:nvCxnSpPr>
        <p:spPr>
          <a:xfrm rot="10800000" flipV="1">
            <a:off x="611560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6804248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6804248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804248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804248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804248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804248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348" y="2492896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39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8028465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8028465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8028465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8028465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2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99" idx="1"/>
            <a:endCxn id="122" idx="2"/>
          </p:cNvCxnSpPr>
          <p:nvPr/>
        </p:nvCxnSpPr>
        <p:spPr>
          <a:xfrm rot="10800000" flipV="1">
            <a:off x="6732240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6804248" y="4129412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6804248" y="4581128"/>
            <a:ext cx="1376152" cy="451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6804248" y="5032845"/>
            <a:ext cx="1376152" cy="449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6804248" y="5482499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7" name="구부러진 연결선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18" idx="1"/>
            <a:endCxn id="119" idx="1"/>
          </p:cNvCxnSpPr>
          <p:nvPr/>
        </p:nvCxnSpPr>
        <p:spPr>
          <a:xfrm rot="10800000" flipV="1">
            <a:off x="6804248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804248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804248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804248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804248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32240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3" name="구부러진 연결선 1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19" idx="1"/>
            <a:endCxn id="120" idx="1"/>
          </p:cNvCxnSpPr>
          <p:nvPr/>
        </p:nvCxnSpPr>
        <p:spPr>
          <a:xfrm rot="10800000" flipV="1">
            <a:off x="6804248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20" idx="1"/>
            <a:endCxn id="121" idx="1"/>
          </p:cNvCxnSpPr>
          <p:nvPr/>
        </p:nvCxnSpPr>
        <p:spPr>
          <a:xfrm rot="10800000" flipV="1">
            <a:off x="6804248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 1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01" idx="1"/>
            <a:endCxn id="118" idx="1"/>
          </p:cNvCxnSpPr>
          <p:nvPr/>
        </p:nvCxnSpPr>
        <p:spPr>
          <a:xfrm rot="10800000" flipV="1">
            <a:off x="6804248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slabs_full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916832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slabs_partial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91683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slabs_free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84784"/>
            <a:ext cx="2223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kmalloc(64);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707904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707904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707904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707904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707904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707904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5" y="2488243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5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4932121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4932121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4932121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4932121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7" idx="1"/>
            <a:endCxn id="48" idx="2"/>
          </p:cNvCxnSpPr>
          <p:nvPr/>
        </p:nvCxnSpPr>
        <p:spPr>
          <a:xfrm rot="10800000" flipV="1">
            <a:off x="3635896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3707904" y="4129412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3707904" y="4581128"/>
            <a:ext cx="1376152" cy="451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3707904" y="5032845"/>
            <a:ext cx="1376152" cy="449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3707904" y="5482499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5" name="구부러진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3707904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707904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707904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707904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707904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35896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3707904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V="1">
            <a:off x="3707904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" idx="1"/>
            <a:endCxn id="43" idx="1"/>
          </p:cNvCxnSpPr>
          <p:nvPr/>
        </p:nvCxnSpPr>
        <p:spPr>
          <a:xfrm rot="10800000" flipV="1">
            <a:off x="3707904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51520" y="6021288"/>
            <a:ext cx="83529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616530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buddy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611560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611560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11560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11560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11560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11560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1" y="2488243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6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2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51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1835777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1835777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1835777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1835777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2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69" idx="1"/>
            <a:endCxn id="92" idx="2"/>
          </p:cNvCxnSpPr>
          <p:nvPr/>
        </p:nvCxnSpPr>
        <p:spPr>
          <a:xfrm rot="10800000" flipV="1">
            <a:off x="539552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611560" y="4129412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611560" y="4581128"/>
            <a:ext cx="1376152" cy="4517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611560" y="5032845"/>
            <a:ext cx="1376152" cy="449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611560" y="5482499"/>
            <a:ext cx="1376152" cy="451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7" name="구부러진 연결선 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88" idx="1"/>
            <a:endCxn id="89" idx="1"/>
          </p:cNvCxnSpPr>
          <p:nvPr/>
        </p:nvCxnSpPr>
        <p:spPr>
          <a:xfrm rot="10800000" flipV="1">
            <a:off x="611560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11560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11560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11560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11560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552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3" name="구부러진 연결선 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89" idx="1"/>
            <a:endCxn id="90" idx="1"/>
          </p:cNvCxnSpPr>
          <p:nvPr/>
        </p:nvCxnSpPr>
        <p:spPr>
          <a:xfrm rot="10800000" flipV="1">
            <a:off x="611560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90" idx="1"/>
            <a:endCxn id="91" idx="1"/>
          </p:cNvCxnSpPr>
          <p:nvPr/>
        </p:nvCxnSpPr>
        <p:spPr>
          <a:xfrm rot="10800000" flipV="1">
            <a:off x="611560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71" idx="1"/>
            <a:endCxn id="88" idx="1"/>
          </p:cNvCxnSpPr>
          <p:nvPr/>
        </p:nvCxnSpPr>
        <p:spPr>
          <a:xfrm rot="10800000" flipV="1">
            <a:off x="611560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307279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6804248" y="2377986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6804248" y="255176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804248" y="2726733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804248" y="2901705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804248" y="3075479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804248" y="3250451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79FC-0164-434A-AD39-22716E1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348" y="2492896"/>
            <a:ext cx="1315029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colouroff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670406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s_mem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2851370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40" y="3033534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739" y="3214496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2AFD97-5EEA-4F5C-9093-B9A3C2CE8865}"/>
              </a:ext>
            </a:extLst>
          </p:cNvPr>
          <p:cNvSpPr/>
          <p:nvPr/>
        </p:nvSpPr>
        <p:spPr>
          <a:xfrm>
            <a:off x="8028465" y="3395852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213E3-9EE0-4300-B9E5-2536122D4C1F}"/>
              </a:ext>
            </a:extLst>
          </p:cNvPr>
          <p:cNvSpPr/>
          <p:nvPr/>
        </p:nvSpPr>
        <p:spPr>
          <a:xfrm>
            <a:off x="8028465" y="3544097"/>
            <a:ext cx="534394" cy="262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5C4D4-4574-4ADA-A386-38A90817AF31}"/>
              </a:ext>
            </a:extLst>
          </p:cNvPr>
          <p:cNvSpPr/>
          <p:nvPr/>
        </p:nvSpPr>
        <p:spPr>
          <a:xfrm>
            <a:off x="8028465" y="3712185"/>
            <a:ext cx="534394" cy="26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0DA15-DF69-4B1B-89F9-5051A9FAA008}"/>
              </a:ext>
            </a:extLst>
          </p:cNvPr>
          <p:cNvSpPr/>
          <p:nvPr/>
        </p:nvSpPr>
        <p:spPr>
          <a:xfrm>
            <a:off x="8028465" y="3890000"/>
            <a:ext cx="534394" cy="26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2" name="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4ACE82-514F-4874-A5C7-50AB0182A3E9}"/>
              </a:ext>
            </a:extLst>
          </p:cNvPr>
          <p:cNvCxnSpPr>
            <a:stCxn id="99" idx="1"/>
            <a:endCxn id="122" idx="2"/>
          </p:cNvCxnSpPr>
          <p:nvPr/>
        </p:nvCxnSpPr>
        <p:spPr>
          <a:xfrm rot="10800000" flipV="1">
            <a:off x="6732240" y="2814219"/>
            <a:ext cx="72008" cy="129982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C8581D-4805-456C-80AA-D2F1D801AEB8}"/>
              </a:ext>
            </a:extLst>
          </p:cNvPr>
          <p:cNvSpPr/>
          <p:nvPr/>
        </p:nvSpPr>
        <p:spPr>
          <a:xfrm>
            <a:off x="6804248" y="4129412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06CF56-1132-4604-96F3-102FC742247A}"/>
              </a:ext>
            </a:extLst>
          </p:cNvPr>
          <p:cNvSpPr/>
          <p:nvPr/>
        </p:nvSpPr>
        <p:spPr>
          <a:xfrm>
            <a:off x="6804248" y="4581128"/>
            <a:ext cx="1376152" cy="451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014C91-61D8-495E-984E-A96FD6BB2427}"/>
              </a:ext>
            </a:extLst>
          </p:cNvPr>
          <p:cNvSpPr/>
          <p:nvPr/>
        </p:nvSpPr>
        <p:spPr>
          <a:xfrm>
            <a:off x="6804248" y="5032845"/>
            <a:ext cx="1376152" cy="449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18CDCC-87E0-4A3E-86F6-DB484669F97D}"/>
              </a:ext>
            </a:extLst>
          </p:cNvPr>
          <p:cNvSpPr/>
          <p:nvPr/>
        </p:nvSpPr>
        <p:spPr>
          <a:xfrm>
            <a:off x="6804248" y="5482499"/>
            <a:ext cx="1376152" cy="4517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7" name="구부러진 연결선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18" idx="1"/>
            <a:endCxn id="119" idx="1"/>
          </p:cNvCxnSpPr>
          <p:nvPr/>
        </p:nvCxnSpPr>
        <p:spPr>
          <a:xfrm rot="10800000" flipV="1">
            <a:off x="6804248" y="3512639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804248" y="3425154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804248" y="3600126"/>
            <a:ext cx="1376152" cy="17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804248" y="3773900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804248" y="3948872"/>
            <a:ext cx="1376152" cy="1749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-1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32240" y="4064632"/>
            <a:ext cx="144016" cy="98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3" name="구부러진 연결선 1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19" idx="1"/>
            <a:endCxn id="120" idx="1"/>
          </p:cNvCxnSpPr>
          <p:nvPr/>
        </p:nvCxnSpPr>
        <p:spPr>
          <a:xfrm rot="10800000" flipV="1">
            <a:off x="6804248" y="3687012"/>
            <a:ext cx="1588" cy="174373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20" idx="1"/>
            <a:endCxn id="121" idx="1"/>
          </p:cNvCxnSpPr>
          <p:nvPr/>
        </p:nvCxnSpPr>
        <p:spPr>
          <a:xfrm rot="10800000" flipV="1">
            <a:off x="6804248" y="3861386"/>
            <a:ext cx="1588" cy="17497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 1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01" idx="1"/>
            <a:endCxn id="118" idx="1"/>
          </p:cNvCxnSpPr>
          <p:nvPr/>
        </p:nvCxnSpPr>
        <p:spPr>
          <a:xfrm rot="10800000" flipV="1">
            <a:off x="6804248" y="3162964"/>
            <a:ext cx="1588" cy="34967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slabs_full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916832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slabs_partial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91683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slabs_free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0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170278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3707904" y="240985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3707904" y="41476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3707904" y="589732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3707904" y="764704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3707904" y="938478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3707904" y="111345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7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548680"/>
            <a:ext cx="1082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obj_size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8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714369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9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6" y="896533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0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95" y="1077495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41" name="구부러진 연결선 1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31" idx="3"/>
            <a:endCxn id="144" idx="1"/>
          </p:cNvCxnSpPr>
          <p:nvPr/>
        </p:nvCxnSpPr>
        <p:spPr>
          <a:xfrm>
            <a:off x="5084056" y="327872"/>
            <a:ext cx="1288144" cy="422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230833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kmem_cache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3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692" y="212528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6372200" y="283235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6372200" y="45701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6372200" y="631982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64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6372200" y="806954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6372200" y="980728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6372200" y="115570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0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590930"/>
            <a:ext cx="1082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obj_size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1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692" y="756619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2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692" y="938783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3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691" y="1119745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5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-188583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kmem_cache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0E1E85-71B7-4433-86B8-47BE095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100" y="170278"/>
            <a:ext cx="696808" cy="2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list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D8A146-0441-40BC-9BA3-D1867D2D9AA4}"/>
              </a:ext>
            </a:extLst>
          </p:cNvPr>
          <p:cNvSpPr/>
          <p:nvPr/>
        </p:nvSpPr>
        <p:spPr>
          <a:xfrm>
            <a:off x="1043608" y="240985"/>
            <a:ext cx="1376152" cy="173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2B5414-4869-49A3-A0C7-A74947C2EFCC}"/>
              </a:ext>
            </a:extLst>
          </p:cNvPr>
          <p:cNvSpPr/>
          <p:nvPr/>
        </p:nvSpPr>
        <p:spPr>
          <a:xfrm>
            <a:off x="1043608" y="41476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457FC-0651-4B0D-8DBD-802C32B4A80E}"/>
              </a:ext>
            </a:extLst>
          </p:cNvPr>
          <p:cNvSpPr/>
          <p:nvPr/>
        </p:nvSpPr>
        <p:spPr>
          <a:xfrm>
            <a:off x="1043608" y="589732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16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C0CE-43A8-4460-8043-E79E32243825}"/>
              </a:ext>
            </a:extLst>
          </p:cNvPr>
          <p:cNvSpPr/>
          <p:nvPr/>
        </p:nvSpPr>
        <p:spPr>
          <a:xfrm>
            <a:off x="1043608" y="764704"/>
            <a:ext cx="1376152" cy="173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877F0E-4FFC-4DA3-BACC-D17F65E18665}"/>
              </a:ext>
            </a:extLst>
          </p:cNvPr>
          <p:cNvSpPr/>
          <p:nvPr/>
        </p:nvSpPr>
        <p:spPr>
          <a:xfrm>
            <a:off x="1043608" y="938478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776CE9-1F77-45AB-AB21-FDF61A75796A}"/>
              </a:ext>
            </a:extLst>
          </p:cNvPr>
          <p:cNvSpPr/>
          <p:nvPr/>
        </p:nvSpPr>
        <p:spPr>
          <a:xfrm>
            <a:off x="1043608" y="1113450"/>
            <a:ext cx="1376152" cy="174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8B698-9F55-4156-9F0C-4D1B3D5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548680"/>
            <a:ext cx="1082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Consolas" panose="020B0609020204030204" pitchFamily="49" charset="0"/>
                <a:ea typeface="굴림" panose="020B0600000101010101" pitchFamily="50" charset="-127"/>
              </a:rPr>
              <a:t>obj_size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4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CDE560-FE37-43E8-BC0A-580E8637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100" y="714369"/>
            <a:ext cx="820801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inuse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5" name="Text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C89458-470E-4BE3-A05A-46B0A8FF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100" y="896533"/>
            <a:ext cx="696808" cy="25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free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6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2DC84B-94D1-4D17-9335-80C6B062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099" y="1077495"/>
            <a:ext cx="944795" cy="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nodeid</a:t>
            </a:r>
            <a:endParaRPr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67" name="구부러진 연결선 1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57" idx="3"/>
            <a:endCxn id="131" idx="1"/>
          </p:cNvCxnSpPr>
          <p:nvPr/>
        </p:nvCxnSpPr>
        <p:spPr>
          <a:xfrm>
            <a:off x="2419760" y="327872"/>
            <a:ext cx="128814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B2BAD-E2B1-4CE6-BD76-043B464D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-230833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 smtClean="0">
                <a:latin typeface="Consolas" panose="020B0609020204030204" pitchFamily="49" charset="0"/>
                <a:ea typeface="굴림" panose="020B0600000101010101" pitchFamily="50" charset="-127"/>
              </a:rPr>
              <a:t>kmem_cache</a:t>
            </a:r>
            <a:endParaRPr lang="ko-KR" altLang="en-US" sz="24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73" name="구부러진 연결선 1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36" idx="2"/>
            <a:endCxn id="67" idx="0"/>
          </p:cNvCxnSpPr>
          <p:nvPr/>
        </p:nvCxnSpPr>
        <p:spPr>
          <a:xfrm rot="5400000">
            <a:off x="2303026" y="285032"/>
            <a:ext cx="1089564" cy="30963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 1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36" idx="2"/>
            <a:endCxn id="5" idx="0"/>
          </p:cNvCxnSpPr>
          <p:nvPr/>
        </p:nvCxnSpPr>
        <p:spPr>
          <a:xfrm rot="5400000">
            <a:off x="3851198" y="1833204"/>
            <a:ext cx="108956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구부러진 연결선 1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597244-4F14-4232-A4C8-7E139503E686}"/>
              </a:ext>
            </a:extLst>
          </p:cNvPr>
          <p:cNvCxnSpPr>
            <a:stCxn id="136" idx="2"/>
            <a:endCxn id="97" idx="0"/>
          </p:cNvCxnSpPr>
          <p:nvPr/>
        </p:nvCxnSpPr>
        <p:spPr>
          <a:xfrm rot="16200000" flipH="1">
            <a:off x="5399370" y="285032"/>
            <a:ext cx="1089564" cy="30963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332656"/>
            <a:ext cx="75039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최신 커널은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slab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을 사용하지 않는다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slab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대신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slub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을 사용한다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slab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info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를 페이지 내에 저장한다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slub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info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를 페이지 구조체내에 저장한다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 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동일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cache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는 공유 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4092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vmalloc();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__vmalloc_node_flags();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__vmalloc_node();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__vmalloc_node_range();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p1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8462" y="2205906"/>
            <a:ext cx="3385085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1173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area = __get_vm_area_node(size, align, VM_ALLOC | VM_UNINITIALIZED |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vm_flags, start, end, node, gfp_mask, caller);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addr = __vmalloc_area_node()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47664" y="1988840"/>
            <a:ext cx="165618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2348880"/>
            <a:ext cx="165618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8*1024*1024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2708920"/>
            <a:ext cx="165618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3068960"/>
            <a:ext cx="165618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2048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area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673" y="191683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addr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673" y="227687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755" y="263691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nr_pages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1124744"/>
            <a:ext cx="151216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1700808"/>
            <a:ext cx="151216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" idx="3"/>
          </p:cNvCxnSpPr>
          <p:nvPr/>
        </p:nvCxnSpPr>
        <p:spPr>
          <a:xfrm flipV="1">
            <a:off x="3203848" y="1700808"/>
            <a:ext cx="1584176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355976" y="4581128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5976" y="4941168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5976" y="5301208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55976" y="5661248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6" idx="3"/>
            <a:endCxn id="20" idx="1"/>
          </p:cNvCxnSpPr>
          <p:nvPr/>
        </p:nvCxnSpPr>
        <p:spPr>
          <a:xfrm>
            <a:off x="3203848" y="2888940"/>
            <a:ext cx="1152128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4293096"/>
            <a:ext cx="122413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00192" y="5085184"/>
            <a:ext cx="122413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0192" y="5877272"/>
            <a:ext cx="122413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00192" y="3501008"/>
            <a:ext cx="1224136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31" idx="1"/>
          </p:cNvCxnSpPr>
          <p:nvPr/>
        </p:nvCxnSpPr>
        <p:spPr>
          <a:xfrm flipV="1">
            <a:off x="4788024" y="3789040"/>
            <a:ext cx="1512168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3"/>
            <a:endCxn id="28" idx="1"/>
          </p:cNvCxnSpPr>
          <p:nvPr/>
        </p:nvCxnSpPr>
        <p:spPr>
          <a:xfrm flipV="1">
            <a:off x="4788024" y="4581128"/>
            <a:ext cx="1512168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3"/>
            <a:endCxn id="29" idx="1"/>
          </p:cNvCxnSpPr>
          <p:nvPr/>
        </p:nvCxnSpPr>
        <p:spPr>
          <a:xfrm flipV="1">
            <a:off x="4788024" y="5373216"/>
            <a:ext cx="1512168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3" idx="3"/>
            <a:endCxn id="30" idx="1"/>
          </p:cNvCxnSpPr>
          <p:nvPr/>
        </p:nvCxnSpPr>
        <p:spPr>
          <a:xfrm>
            <a:off x="4788024" y="5841268"/>
            <a:ext cx="1512168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11960" y="407707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1880" y="198884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34888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2708920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306896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34290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1880" y="378904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414908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9792" y="11967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4077072"/>
            <a:ext cx="69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20472" y="1412776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20472" y="2636912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20472" y="3789040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20472" y="4941168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3808" y="263691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768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0xc0007000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12160" y="16288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12160" y="198884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0" y="234888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12160" y="270892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184" y="112474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/>
          <p:cNvCxnSpPr>
            <a:stCxn id="7" idx="3"/>
          </p:cNvCxnSpPr>
          <p:nvPr/>
        </p:nvCxnSpPr>
        <p:spPr>
          <a:xfrm flipV="1">
            <a:off x="4788024" y="1628800"/>
            <a:ext cx="1224136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3"/>
            <a:endCxn id="22" idx="1"/>
          </p:cNvCxnSpPr>
          <p:nvPr/>
        </p:nvCxnSpPr>
        <p:spPr>
          <a:xfrm>
            <a:off x="7308304" y="1808820"/>
            <a:ext cx="151216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3"/>
            <a:endCxn id="23" idx="1"/>
          </p:cNvCxnSpPr>
          <p:nvPr/>
        </p:nvCxnSpPr>
        <p:spPr>
          <a:xfrm>
            <a:off x="7308304" y="2168860"/>
            <a:ext cx="151216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3"/>
            <a:endCxn id="24" idx="1"/>
          </p:cNvCxnSpPr>
          <p:nvPr/>
        </p:nvCxnSpPr>
        <p:spPr>
          <a:xfrm>
            <a:off x="7308304" y="2528900"/>
            <a:ext cx="1512168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012160" y="306896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12160" y="342900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12160" y="378904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012160" y="4149080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04648" y="47251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0x7000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/>
          <p:cNvCxnSpPr>
            <a:stCxn id="61" idx="3"/>
          </p:cNvCxnSpPr>
          <p:nvPr/>
        </p:nvCxnSpPr>
        <p:spPr>
          <a:xfrm>
            <a:off x="7308304" y="4329100"/>
            <a:ext cx="1440160" cy="1044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1560" y="404664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1100000000 0000000111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3528" y="1268760"/>
            <a:ext cx="151216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3528" y="2276872"/>
            <a:ext cx="151216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3528" y="3284984"/>
            <a:ext cx="151216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3528" y="4293096"/>
            <a:ext cx="151216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1548680" y="10527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0x000000000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692696" y="198884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0x400000000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1692696" y="299695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0x800000000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1692696" y="407707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0xc00000000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-747464"/>
            <a:ext cx="48397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p1 = __get_free_pages(0);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p1 = page_address(page);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lowmem_page_address(page)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page_to_virt(page);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__va(PFN_PHYS(page_to_pfn(x)))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0x7000 + 0xc0000000 =&gt; 0xc0007000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91755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917551"/>
            <a:ext cx="503237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5065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3968" y="119675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544" y="119675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72200" y="2852936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72200" y="3356992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72200" y="3861048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72200" y="4365104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72200" y="4869160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72200" y="5373216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72200" y="5877272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72200" y="6381328"/>
            <a:ext cx="129614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2360" y="638132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6056" y="616530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0x7000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8064" y="270892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1328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249289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2852936"/>
            <a:ext cx="129614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2129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35730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39330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649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43651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1196752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00192" y="2420888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00192" y="3573016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00192" y="4725144"/>
            <a:ext cx="129614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712" y="50131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pud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50131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pmd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260648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map_vm_area(area, prot, pages)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14127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91880" y="17728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91880" y="21328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91880" y="24928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904" y="90872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/>
          <p:cNvCxnSpPr>
            <a:stCxn id="7" idx="3"/>
          </p:cNvCxnSpPr>
          <p:nvPr/>
        </p:nvCxnSpPr>
        <p:spPr>
          <a:xfrm flipV="1">
            <a:off x="2267744" y="1412776"/>
            <a:ext cx="1224136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3"/>
            <a:endCxn id="22" idx="1"/>
          </p:cNvCxnSpPr>
          <p:nvPr/>
        </p:nvCxnSpPr>
        <p:spPr>
          <a:xfrm>
            <a:off x="4788024" y="1592796"/>
            <a:ext cx="151216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3"/>
            <a:endCxn id="23" idx="1"/>
          </p:cNvCxnSpPr>
          <p:nvPr/>
        </p:nvCxnSpPr>
        <p:spPr>
          <a:xfrm>
            <a:off x="4788024" y="1952836"/>
            <a:ext cx="151216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3"/>
            <a:endCxn id="24" idx="1"/>
          </p:cNvCxnSpPr>
          <p:nvPr/>
        </p:nvCxnSpPr>
        <p:spPr>
          <a:xfrm>
            <a:off x="4788024" y="2312876"/>
            <a:ext cx="1512168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8" idx="3"/>
            <a:endCxn id="25" idx="1"/>
          </p:cNvCxnSpPr>
          <p:nvPr/>
        </p:nvCxnSpPr>
        <p:spPr>
          <a:xfrm>
            <a:off x="4788024" y="2672916"/>
            <a:ext cx="1512168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91880" y="29969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91880" y="335699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91880" y="371703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91880" y="407707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8" idx="3"/>
            <a:endCxn id="58" idx="1"/>
          </p:cNvCxnSpPr>
          <p:nvPr/>
        </p:nvCxnSpPr>
        <p:spPr>
          <a:xfrm>
            <a:off x="2267744" y="3032956"/>
            <a:ext cx="1224136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76610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open(“aaa”);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do_sys_open();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do_filp_open();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vfs_open();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do_dentry_open();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f-&gt;f_op = inode-&gt;i_fop;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open = f-&gt;f_op-&gt;open;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ABB88C-5B99-43C7-B2AB-AA093BACFCD5}"/>
              </a:ext>
            </a:extLst>
          </p:cNvPr>
          <p:cNvCxnSpPr/>
          <p:nvPr/>
        </p:nvCxnSpPr>
        <p:spPr>
          <a:xfrm>
            <a:off x="900112" y="2636837"/>
            <a:ext cx="720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F30064-6486-4C9A-AF9A-5F7CA1FB6D1B}"/>
              </a:ext>
            </a:extLst>
          </p:cNvPr>
          <p:cNvSpPr/>
          <p:nvPr/>
        </p:nvSpPr>
        <p:spPr>
          <a:xfrm>
            <a:off x="3059112" y="213201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 sz="24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240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44CD14-A0FD-4C09-B6E0-0B32160D2DF1}"/>
              </a:ext>
            </a:extLst>
          </p:cNvPr>
          <p:cNvSpPr/>
          <p:nvPr/>
        </p:nvSpPr>
        <p:spPr>
          <a:xfrm>
            <a:off x="3059112" y="2636838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D683C2-C46E-45D8-9660-3BD265BA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052512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4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defTabSz="912813" latinLnBrk="0">
              <a:spcBef>
                <a:spcPct val="0"/>
              </a:spcBef>
              <a:buNone/>
            </a:pPr>
            <a:r>
              <a:rPr lang="en-US" altLang="ko-KR" sz="24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740AC6-4E91-4005-B868-A8E7129D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1874"/>
            <a:ext cx="2865437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eaLnBrk="1" latinLnBrk="0" hangingPunct="1">
              <a:defRPr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35EF67-3EF5-423E-9A52-678F800AF7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479675" y="2487612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159DAA-3D20-42FB-B27A-6ED5CC5D74F9}"/>
              </a:ext>
            </a:extLst>
          </p:cNvPr>
          <p:cNvSpPr/>
          <p:nvPr/>
        </p:nvSpPr>
        <p:spPr>
          <a:xfrm>
            <a:off x="1331913" y="4292600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" name="구부러진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0B5CEC-E0A2-446C-95AE-6D2871A0737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2411413" y="3140075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828ADC-D736-4383-A5F9-27EDD0AD0700}"/>
              </a:ext>
            </a:extLst>
          </p:cNvPr>
          <p:cNvCxnSpPr>
            <a:stCxn id="6" idx="2"/>
          </p:cNvCxnSpPr>
          <p:nvPr/>
        </p:nvCxnSpPr>
        <p:spPr>
          <a:xfrm rot="5400000">
            <a:off x="2482850" y="3932237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EEB3F4-8E99-4764-ABC7-6A32373E0513}"/>
              </a:ext>
            </a:extLst>
          </p:cNvPr>
          <p:cNvSpPr/>
          <p:nvPr/>
        </p:nvSpPr>
        <p:spPr>
          <a:xfrm>
            <a:off x="2916237" y="5445125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chrdev_open()</a:t>
            </a: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4" name="구부러진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CA505CF-CD48-4DA4-85FA-22D3CB49C7F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16200000" flipH="1">
            <a:off x="2627312" y="4076699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43F544-24A2-436B-9DE4-2E5C94B4805D}"/>
              </a:ext>
            </a:extLst>
          </p:cNvPr>
          <p:cNvSpPr/>
          <p:nvPr/>
        </p:nvSpPr>
        <p:spPr>
          <a:xfrm>
            <a:off x="5219699" y="4868862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blkdev_open()</a:t>
            </a: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05989B-11A7-47CD-9D79-48480DD9B432}"/>
              </a:ext>
            </a:extLst>
          </p:cNvPr>
          <p:cNvSpPr/>
          <p:nvPr/>
        </p:nvSpPr>
        <p:spPr>
          <a:xfrm>
            <a:off x="6227763" y="4148137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fifo_open()</a:t>
            </a: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8902F4-EE39-40B8-A19E-5E9AF8311F9D}"/>
              </a:ext>
            </a:extLst>
          </p:cNvPr>
          <p:cNvSpPr/>
          <p:nvPr/>
        </p:nvSpPr>
        <p:spPr>
          <a:xfrm>
            <a:off x="6588124" y="3355975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sock_no_open()</a:t>
            </a: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" name="구부러진 연결선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3CC479-92FC-432C-AEDC-82C7E5FA750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4067968" y="2636043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A8CBD5-EE9D-4D38-97E2-3566A42077BB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4932362" y="1771650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59EB16-0D1A-479A-8601-7B0811017C58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5507831" y="1196181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3DACB3-989F-47CC-9CB4-265661FD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24174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2" name="TextBox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71F317-D413-4956-B445-2270C43A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932237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2C4622-6539-4056-937D-805CA77E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2" y="4579937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2786BD-EF3B-4B7E-81A7-E5EE3336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7" y="4579937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ACD657-02CB-4269-8351-9B28B386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005262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05EBC8-7A46-47E6-926A-FEDF8ADD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2" y="3500437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1F63C6-7392-48C2-8243-0C9D74BF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7" y="2997199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0944E9F-4618-4FED-B2B2-39590F9C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49" y="1916113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lang="ko-KR" altLang="en-US" sz="28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C8923-2BDA-412A-8039-A210C8B2A7AE}"/>
              </a:ext>
            </a:extLst>
          </p:cNvPr>
          <p:cNvCxnSpPr/>
          <p:nvPr/>
        </p:nvCxnSpPr>
        <p:spPr>
          <a:xfrm>
            <a:off x="808037" y="2636838"/>
            <a:ext cx="720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9A6162E-88EC-4756-B5FA-E3820E3C5347}"/>
              </a:ext>
            </a:extLst>
          </p:cNvPr>
          <p:cNvSpPr/>
          <p:nvPr/>
        </p:nvSpPr>
        <p:spPr>
          <a:xfrm>
            <a:off x="2967037" y="2132014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 sz="24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240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92FB8C-6F7E-4DF9-9C4D-FA69E82C808C}"/>
              </a:ext>
            </a:extLst>
          </p:cNvPr>
          <p:cNvSpPr/>
          <p:nvPr/>
        </p:nvSpPr>
        <p:spPr>
          <a:xfrm>
            <a:off x="2967037" y="263683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2EAA47-80BA-4006-AD20-08A31C52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49" y="105251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defTabSz="912813" latinLnBrk="0">
              <a:spcBef>
                <a:spcPct val="0"/>
              </a:spcBef>
              <a:buNone/>
            </a:pP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75FF51-F03E-4669-B841-7F5A6433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7187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eaLnBrk="1" latinLnBrk="0" hangingPunct="1">
              <a:defRPr/>
            </a:pP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F2BEAE-B062-4928-B9B3-1083D2D2C1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175668" y="227568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43A566-B9E2-45AE-8C12-2F58D3826F7C}"/>
              </a:ext>
            </a:extLst>
          </p:cNvPr>
          <p:cNvSpPr/>
          <p:nvPr/>
        </p:nvSpPr>
        <p:spPr>
          <a:xfrm>
            <a:off x="2824162" y="544512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 eaLnBrk="0" latinLnBrk="0" hangingPunct="0">
              <a:defRPr/>
            </a:pPr>
            <a:r>
              <a:rPr kumimoji="0" lang="en-US" altLang="ko-KR" smtClean="0">
                <a:solidFill>
                  <a:srgbClr val="000000"/>
                </a:solidFill>
                <a:ea typeface="맑은 고딕" panose="020B0503020000020004" pitchFamily="50" charset="-127"/>
              </a:rPr>
              <a:t>kernfs_fop_open()</a:t>
            </a:r>
            <a:endParaRPr kumimoji="0" lang="ko-KR" altLang="en-US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" name="구부러진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92BD03-3E34-490E-9A09-BEC60F6F763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2535237" y="407670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4938DA-6559-42FB-A314-CE81488BE3E3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299744" y="231219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92673-725B-4F0F-B22E-EA03ABF7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" y="2997201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KERNFS_DIR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43CDA1-7C77-4082-B22F-30820825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4" y="4868863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KERNFS_FILE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2C19843-6375-40AD-82A2-55167BAB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4" y="3644901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KERNFS_LINK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A9DB1F-A332-46DB-8240-02F35823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4" y="1916113"/>
            <a:ext cx="1367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</a:t>
            </a:r>
            <a:endParaRPr lang="ko-KR" altLang="en-US" sz="28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92673-725B-4F0F-B22E-EA03ABF7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5805264"/>
            <a:ext cx="2441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kernfs_file_fops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92673-725B-4F0F-B22E-EA03ABF7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05064"/>
            <a:ext cx="2300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912813" latinLnBrk="0"/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kernfs_dir_fops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A98D1C-469B-4DB1-B52D-0E5C38F56671}"/>
              </a:ext>
            </a:extLst>
          </p:cNvPr>
          <p:cNvSpPr/>
          <p:nvPr/>
        </p:nvSpPr>
        <p:spPr>
          <a:xfrm>
            <a:off x="7173064" y="1028005"/>
            <a:ext cx="1146671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“-rw-r-</a:t>
            </a: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-r--"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485411-00D6-4F1F-8B2F-DD34FB94820C}"/>
              </a:ext>
            </a:extLst>
          </p:cNvPr>
          <p:cNvSpPr/>
          <p:nvPr/>
        </p:nvSpPr>
        <p:spPr>
          <a:xfrm>
            <a:off x="7173064" y="1318220"/>
            <a:ext cx="1146671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BBE683-3909-4DE0-A606-D240EBB1B150}"/>
              </a:ext>
            </a:extLst>
          </p:cNvPr>
          <p:cNvSpPr/>
          <p:nvPr/>
        </p:nvSpPr>
        <p:spPr>
          <a:xfrm>
            <a:off x="7173064" y="1608436"/>
            <a:ext cx="1146671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"root"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681E2E-CBBF-4F9C-A599-A97BE6111F81}"/>
              </a:ext>
            </a:extLst>
          </p:cNvPr>
          <p:cNvSpPr/>
          <p:nvPr/>
        </p:nvSpPr>
        <p:spPr>
          <a:xfrm>
            <a:off x="7173064" y="1897360"/>
            <a:ext cx="1146671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"root"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238DB5-CA1E-4C69-8286-297E17CA344C}"/>
              </a:ext>
            </a:extLst>
          </p:cNvPr>
          <p:cNvSpPr/>
          <p:nvPr/>
        </p:nvSpPr>
        <p:spPr>
          <a:xfrm>
            <a:off x="7173064" y="2187575"/>
            <a:ext cx="1146671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200, 0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B134932-3EAF-46A4-8197-8B2E8A2CAA2C}"/>
              </a:ext>
            </a:extLst>
          </p:cNvPr>
          <p:cNvSpPr/>
          <p:nvPr/>
        </p:nvSpPr>
        <p:spPr>
          <a:xfrm>
            <a:off x="7173064" y="2477790"/>
            <a:ext cx="1146671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ko-KR" altLang="en-US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</a:t>
            </a: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 11:52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7F20BAC-BF24-42AD-BDFE-52EF2F8EE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5" y="1049932"/>
            <a:ext cx="732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i_mode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4A3984-8991-4FD0-8EBC-CCF524C77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5" y="1329828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i_nlink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FC4B2E-E75C-4CE8-961F-41FD046E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3" y="1647130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i_uid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31ECD41-99EB-4BDA-B8BA-542D054BF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3" y="1942504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i_gid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305BED-15A0-4007-A7D5-E32E0854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5" y="2228849"/>
            <a:ext cx="732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i_rdev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9599FC-0958-47F2-8E06-C23D12A7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5" y="2515194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i_mtime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063C0E-8E06-4398-8DE1-CE7F2A2E6C07}"/>
              </a:ext>
            </a:extLst>
          </p:cNvPr>
          <p:cNvSpPr/>
          <p:nvPr/>
        </p:nvSpPr>
        <p:spPr>
          <a:xfrm>
            <a:off x="7173064" y="737791"/>
            <a:ext cx="1146671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1182250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9DD6F0-B222-4DC9-80CB-634EC1F8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3" y="753268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i_ino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2132A5-DEB6-4B86-A508-A03171937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727" y="474662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inode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8044C-1E9B-4176-B64E-73A567EC830F}"/>
              </a:ext>
            </a:extLst>
          </p:cNvPr>
          <p:cNvSpPr/>
          <p:nvPr/>
        </p:nvSpPr>
        <p:spPr>
          <a:xfrm>
            <a:off x="5075778" y="2304951"/>
            <a:ext cx="963513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“aaa"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D56BF7-295B-4574-976B-909ECC00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291" y="2326877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d_iname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3C8540-D9D7-42A3-BBC6-4110B96ACAA2}"/>
              </a:ext>
            </a:extLst>
          </p:cNvPr>
          <p:cNvSpPr/>
          <p:nvPr/>
        </p:nvSpPr>
        <p:spPr>
          <a:xfrm>
            <a:off x="5075778" y="2014736"/>
            <a:ext cx="963513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0B5460-59AA-4E5C-AE90-DEC7AB7B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291" y="2030213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d_inode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713-7934-47CE-93A6-D9ACC83A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284" y="1751607"/>
            <a:ext cx="732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dentry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F122D-3AD3-4CA6-8215-0F83A4DE3209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6039291" y="883544"/>
            <a:ext cx="1133773" cy="127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3FCD15-4DA6-4FAF-824F-A369E1B15EBD}"/>
              </a:ext>
            </a:extLst>
          </p:cNvPr>
          <p:cNvSpPr/>
          <p:nvPr/>
        </p:nvSpPr>
        <p:spPr>
          <a:xfrm>
            <a:off x="3387371" y="1185367"/>
            <a:ext cx="963514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8B2479-29BB-41C3-9261-5D808FDF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886" y="1207293"/>
            <a:ext cx="9156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f_dentry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1F2637-7AC8-485B-8D65-B655A503729D}"/>
              </a:ext>
            </a:extLst>
          </p:cNvPr>
          <p:cNvSpPr/>
          <p:nvPr/>
        </p:nvSpPr>
        <p:spPr>
          <a:xfrm>
            <a:off x="3387371" y="895152"/>
            <a:ext cx="963514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20A6EF-8343-464A-AE36-3DFEE155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886" y="910629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f_inode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AFDD65-5CB9-4DE4-88B3-FC562402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878" y="632023"/>
            <a:ext cx="5501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file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286377-2A87-4B6E-95D2-1E188BC28034}"/>
              </a:ext>
            </a:extLst>
          </p:cNvPr>
          <p:cNvCxnSpPr>
            <a:stCxn id="27" idx="3"/>
            <a:endCxn id="16" idx="1"/>
          </p:cNvCxnSpPr>
          <p:nvPr/>
        </p:nvCxnSpPr>
        <p:spPr>
          <a:xfrm flipV="1">
            <a:off x="4350885" y="883544"/>
            <a:ext cx="2822178" cy="15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D208F3-584C-418D-908B-B55B8CE4310A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4350885" y="1329829"/>
            <a:ext cx="724892" cy="8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102D4A-E4F5-44B6-8F62-8F51B0188461}"/>
              </a:ext>
            </a:extLst>
          </p:cNvPr>
          <p:cNvSpPr/>
          <p:nvPr/>
        </p:nvSpPr>
        <p:spPr>
          <a:xfrm>
            <a:off x="3387371" y="1471712"/>
            <a:ext cx="963514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D4F55F-D58C-4EA3-8E53-E7EAA9F9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884" y="1500088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f_pos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C63CF0-4714-4962-800B-F8B87B14D257}"/>
              </a:ext>
            </a:extLst>
          </p:cNvPr>
          <p:cNvSpPr/>
          <p:nvPr/>
        </p:nvSpPr>
        <p:spPr>
          <a:xfrm>
            <a:off x="-66831" y="826790"/>
            <a:ext cx="1146672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EBCB8D-2FF7-4F5E-B0F5-8C77E9960641}"/>
              </a:ext>
            </a:extLst>
          </p:cNvPr>
          <p:cNvSpPr/>
          <p:nvPr/>
        </p:nvSpPr>
        <p:spPr>
          <a:xfrm>
            <a:off x="-66831" y="1115715"/>
            <a:ext cx="1146672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E87859-E027-40B8-AE76-4F4E57FCF9D4}"/>
              </a:ext>
            </a:extLst>
          </p:cNvPr>
          <p:cNvSpPr/>
          <p:nvPr/>
        </p:nvSpPr>
        <p:spPr>
          <a:xfrm>
            <a:off x="-66831" y="1405930"/>
            <a:ext cx="1146672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31F49E-2E5A-4C5E-9FFA-7761BFB7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841" y="1445914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files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9D08C5-FB2D-48F6-B1BB-13E492211762}"/>
              </a:ext>
            </a:extLst>
          </p:cNvPr>
          <p:cNvSpPr/>
          <p:nvPr/>
        </p:nvSpPr>
        <p:spPr>
          <a:xfrm>
            <a:off x="-66831" y="536575"/>
            <a:ext cx="1146672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556E0E-8A72-4E23-AF54-EAD8BC73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6147" y="199925"/>
            <a:ext cx="118974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task_struct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0686EC-B940-4DD2-85F1-A0100F37F391}"/>
              </a:ext>
            </a:extLst>
          </p:cNvPr>
          <p:cNvSpPr/>
          <p:nvPr/>
        </p:nvSpPr>
        <p:spPr>
          <a:xfrm>
            <a:off x="2236830" y="844848"/>
            <a:ext cx="370186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3995C6-A8D4-42A3-9238-4F07E432619A}"/>
              </a:ext>
            </a:extLst>
          </p:cNvPr>
          <p:cNvSpPr/>
          <p:nvPr/>
        </p:nvSpPr>
        <p:spPr>
          <a:xfrm>
            <a:off x="2236830" y="554633"/>
            <a:ext cx="370186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8EDC37-7F37-4B82-AE5E-93D2452FAF84}"/>
              </a:ext>
            </a:extLst>
          </p:cNvPr>
          <p:cNvSpPr/>
          <p:nvPr/>
        </p:nvSpPr>
        <p:spPr>
          <a:xfrm>
            <a:off x="2236830" y="1131193"/>
            <a:ext cx="370186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313A56-78FA-436D-82BF-E18CCE5BA541}"/>
              </a:ext>
            </a:extLst>
          </p:cNvPr>
          <p:cNvSpPr/>
          <p:nvPr/>
        </p:nvSpPr>
        <p:spPr>
          <a:xfrm>
            <a:off x="2236830" y="1421408"/>
            <a:ext cx="370186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F5E544-056B-467E-97EE-C07D079EC961}"/>
              </a:ext>
            </a:extLst>
          </p:cNvPr>
          <p:cNvCxnSpPr>
            <a:stCxn id="43" idx="3"/>
            <a:endCxn id="27" idx="1"/>
          </p:cNvCxnSpPr>
          <p:nvPr/>
        </p:nvCxnSpPr>
        <p:spPr>
          <a:xfrm flipV="1">
            <a:off x="2607017" y="1039613"/>
            <a:ext cx="780355" cy="52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5901AB-2D49-4668-B1BB-83ADAFCA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995" y="199925"/>
            <a:ext cx="228620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struct file *fd_array[]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2FD80B-D5CA-4AA4-93BC-10F6FCE8B384}"/>
              </a:ext>
            </a:extLst>
          </p:cNvPr>
          <p:cNvSpPr/>
          <p:nvPr/>
        </p:nvSpPr>
        <p:spPr>
          <a:xfrm>
            <a:off x="1883413" y="844848"/>
            <a:ext cx="370186" cy="29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0A06B3-DBB5-4C80-A519-11B0270A0D20}"/>
              </a:ext>
            </a:extLst>
          </p:cNvPr>
          <p:cNvSpPr/>
          <p:nvPr/>
        </p:nvSpPr>
        <p:spPr>
          <a:xfrm>
            <a:off x="1883413" y="554633"/>
            <a:ext cx="370186" cy="29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765A43-2A80-4840-94EC-8E840CC00600}"/>
              </a:ext>
            </a:extLst>
          </p:cNvPr>
          <p:cNvSpPr/>
          <p:nvPr/>
        </p:nvSpPr>
        <p:spPr>
          <a:xfrm>
            <a:off x="1883413" y="1131193"/>
            <a:ext cx="370186" cy="29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D5B33F-7AA3-4B7A-8923-B5A3DD1044E8}"/>
              </a:ext>
            </a:extLst>
          </p:cNvPr>
          <p:cNvSpPr/>
          <p:nvPr/>
        </p:nvSpPr>
        <p:spPr>
          <a:xfrm>
            <a:off x="1883413" y="1421408"/>
            <a:ext cx="370186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38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EC7A29-4FB1-437A-A5BB-518FEB198819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1079842" y="1167309"/>
            <a:ext cx="615255" cy="38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ADC9F1-0AF0-4E91-A569-55EACFE98D81}"/>
              </a:ext>
            </a:extLst>
          </p:cNvPr>
          <p:cNvSpPr/>
          <p:nvPr/>
        </p:nvSpPr>
        <p:spPr>
          <a:xfrm>
            <a:off x="1695096" y="437257"/>
            <a:ext cx="1073150" cy="146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72BD64-6FFE-423B-B643-B72B1773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955" y="1948953"/>
            <a:ext cx="192071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struct files_struct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95257E-B1AE-4FC9-A540-ABD34E9CC1C2}"/>
              </a:ext>
            </a:extLst>
          </p:cNvPr>
          <p:cNvSpPr/>
          <p:nvPr/>
        </p:nvSpPr>
        <p:spPr>
          <a:xfrm>
            <a:off x="3387371" y="1760637"/>
            <a:ext cx="963514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5F5E00-E3F8-4EDB-8699-FC5EE58F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886" y="1790302"/>
            <a:ext cx="5501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f_op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B5C790-0B53-4D9E-AC12-B1CD279816C4}"/>
              </a:ext>
            </a:extLst>
          </p:cNvPr>
          <p:cNvSpPr/>
          <p:nvPr/>
        </p:nvSpPr>
        <p:spPr>
          <a:xfrm>
            <a:off x="7173064" y="2768005"/>
            <a:ext cx="1146671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AC6E64-2F5F-492D-B0F0-018249C34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3" y="2804119"/>
            <a:ext cx="64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>
                <a:latin typeface="Consolas" panose="020B0609020204030204" pitchFamily="49" charset="0"/>
              </a:rPr>
              <a:t>i_fop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57" name="TextBox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31BC0-31EC-4E30-9BE0-EEB2CD9B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12976"/>
            <a:ext cx="40927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f-&gt;f_op = inode-&gt;i_fop;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f-&gt;f_op-&gt;open();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...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8" name="TextBox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400F29-37CB-4671-BA3D-0785383B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980" y="0"/>
            <a:ext cx="1627369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275" smtClean="0">
                <a:latin typeface="Consolas" panose="020B0609020204030204" pitchFamily="49" charset="0"/>
              </a:rPr>
              <a:t>ext2_iget</a:t>
            </a:r>
            <a:endParaRPr lang="ko-KR" altLang="en-US" sz="2275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8044C-1E9B-4176-B64E-73A567EC830F}"/>
              </a:ext>
            </a:extLst>
          </p:cNvPr>
          <p:cNvSpPr/>
          <p:nvPr/>
        </p:nvSpPr>
        <p:spPr>
          <a:xfrm>
            <a:off x="5076056" y="3789040"/>
            <a:ext cx="963513" cy="290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D56BF7-295B-4574-976B-909ECC00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69" y="3810966"/>
            <a:ext cx="8242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 smtClean="0">
                <a:latin typeface="Consolas" panose="020B0609020204030204" pitchFamily="49" charset="0"/>
              </a:rPr>
              <a:t>release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3C8540-D9D7-42A3-BBC6-4110B96ACAA2}"/>
              </a:ext>
            </a:extLst>
          </p:cNvPr>
          <p:cNvSpPr/>
          <p:nvPr/>
        </p:nvSpPr>
        <p:spPr>
          <a:xfrm>
            <a:off x="5076056" y="3498825"/>
            <a:ext cx="963513" cy="290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8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0B5460-59AA-4E5C-AE90-DEC7AB7B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69" y="3514302"/>
            <a:ext cx="5501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300" smtClean="0">
                <a:latin typeface="Consolas" panose="020B0609020204030204" pitchFamily="49" charset="0"/>
              </a:rPr>
              <a:t>open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713-7934-47CE-93A6-D9ACC83A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3212976"/>
            <a:ext cx="2172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ext2_file_operations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F122D-3AD3-4CA6-8215-0F83A4DE3209}"/>
              </a:ext>
            </a:extLst>
          </p:cNvPr>
          <p:cNvCxnSpPr>
            <a:stCxn id="56" idx="1"/>
            <a:endCxn id="63" idx="3"/>
          </p:cNvCxnSpPr>
          <p:nvPr/>
        </p:nvCxnSpPr>
        <p:spPr>
          <a:xfrm rot="10800000" flipV="1">
            <a:off x="6039569" y="2950313"/>
            <a:ext cx="2280164" cy="693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F122D-3AD3-4CA6-8215-0F83A4DE3209}"/>
              </a:ext>
            </a:extLst>
          </p:cNvPr>
          <p:cNvCxnSpPr>
            <a:stCxn id="54" idx="1"/>
            <a:endCxn id="63" idx="1"/>
          </p:cNvCxnSpPr>
          <p:nvPr/>
        </p:nvCxnSpPr>
        <p:spPr>
          <a:xfrm rot="10800000" flipH="1" flipV="1">
            <a:off x="4350886" y="1936495"/>
            <a:ext cx="725170" cy="1707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세로로 말린 두루마리 모양 71"/>
          <p:cNvSpPr/>
          <p:nvPr/>
        </p:nvSpPr>
        <p:spPr>
          <a:xfrm>
            <a:off x="7236296" y="3501008"/>
            <a:ext cx="504056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F122D-3AD3-4CA6-8215-0F83A4DE3209}"/>
              </a:ext>
            </a:extLst>
          </p:cNvPr>
          <p:cNvCxnSpPr>
            <a:stCxn id="64" idx="1"/>
            <a:endCxn id="72" idx="1"/>
          </p:cNvCxnSpPr>
          <p:nvPr/>
        </p:nvCxnSpPr>
        <p:spPr>
          <a:xfrm rot="10800000" flipH="1" flipV="1">
            <a:off x="6039569" y="3660496"/>
            <a:ext cx="1259734" cy="9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713-7934-47CE-93A6-D9ACC83A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610" y="3212976"/>
            <a:ext cx="16754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dquot_file_open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sp>
        <p:nvSpPr>
          <p:cNvPr id="78" name="세로로 말린 두루마리 모양 77"/>
          <p:cNvSpPr/>
          <p:nvPr/>
        </p:nvSpPr>
        <p:spPr>
          <a:xfrm>
            <a:off x="7308304" y="4365104"/>
            <a:ext cx="504056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713-7934-47CE-93A6-D9ACC83A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618" y="4077072"/>
            <a:ext cx="18742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ext2_release_file</a:t>
            </a:r>
            <a:endParaRPr lang="ko-KR" altLang="en-US" sz="1300"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F122D-3AD3-4CA6-8215-0F83A4DE3209}"/>
              </a:ext>
            </a:extLst>
          </p:cNvPr>
          <p:cNvCxnSpPr>
            <a:stCxn id="62" idx="1"/>
            <a:endCxn id="78" idx="1"/>
          </p:cNvCxnSpPr>
          <p:nvPr/>
        </p:nvCxnSpPr>
        <p:spPr>
          <a:xfrm rot="10800000" flipH="1" flipV="1">
            <a:off x="6039569" y="3957160"/>
            <a:ext cx="1331742" cy="659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613180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my_open (struct inode *inode, struct file *filp)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printk("my_open()\n");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my_close (struct inode *inode, struct file *filp)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printk("my_close()\n");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struct file_operations fops =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.open    = my_open,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.release = my_close,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/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206084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278092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3140968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350100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86104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16288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chrdevs[255]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200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249289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5936" y="285293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“mydev”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321297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20608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 flipV="1">
            <a:off x="2627784" y="2672916"/>
            <a:ext cx="136815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68144" y="249289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8144" y="285293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321297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20608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4" idx="3"/>
            <a:endCxn id="21" idx="1"/>
          </p:cNvCxnSpPr>
          <p:nvPr/>
        </p:nvCxnSpPr>
        <p:spPr>
          <a:xfrm flipV="1">
            <a:off x="5220072" y="2672916"/>
            <a:ext cx="64807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72" y="32129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5439" y="206084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5439" y="242088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5439" y="278092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5439" y="3140968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439" y="350100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5439" y="386104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423" y="16288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chrdevs[255]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75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200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249289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285293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“mydev”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1800" y="321297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3808" y="20608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 flipV="1">
            <a:off x="1859575" y="2672916"/>
            <a:ext cx="912225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68144" y="249289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8144" y="285293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3212976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20608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4" idx="3"/>
            <a:endCxn id="21" idx="1"/>
          </p:cNvCxnSpPr>
          <p:nvPr/>
        </p:nvCxnSpPr>
        <p:spPr>
          <a:xfrm flipV="1">
            <a:off x="3995936" y="2672916"/>
            <a:ext cx="18722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5736" y="32129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세로로 말린 두루마리 모양 25"/>
          <p:cNvSpPr/>
          <p:nvPr/>
        </p:nvSpPr>
        <p:spPr>
          <a:xfrm>
            <a:off x="8028384" y="2204864"/>
            <a:ext cx="576064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4368" y="17728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028384" y="3429000"/>
            <a:ext cx="576064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4368" y="29969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28529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.open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32129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.release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22" idx="3"/>
            <a:endCxn id="26" idx="1"/>
          </p:cNvCxnSpPr>
          <p:nvPr/>
        </p:nvCxnSpPr>
        <p:spPr>
          <a:xfrm flipV="1">
            <a:off x="7092280" y="2456892"/>
            <a:ext cx="999111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3"/>
            <a:endCxn id="29" idx="1"/>
          </p:cNvCxnSpPr>
          <p:nvPr/>
        </p:nvCxnSpPr>
        <p:spPr>
          <a:xfrm>
            <a:off x="7092280" y="3392996"/>
            <a:ext cx="999111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478528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&lt;linux/fs.h&gt;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struct file_operations fops;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register_chrdev(200, "mydev", &amp;fops);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unregister_chrdev( 200, "mydev");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module_exit(my_exit);</a:t>
            </a:r>
          </a:p>
          <a:p>
            <a:pPr marL="0"/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064" y="41490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064" y="450912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064" y="486916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064" y="5229200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064" y="558924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064" y="59492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37170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chrdevs[255]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229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200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12425" y="458112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12425" y="494116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“mydev”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2425" y="530120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4433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435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2" idx="1"/>
          </p:cNvCxnSpPr>
          <p:nvPr/>
        </p:nvCxnSpPr>
        <p:spPr>
          <a:xfrm flipV="1">
            <a:off x="1800200" y="4761148"/>
            <a:ext cx="912225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08769" y="458112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08769" y="494116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8769" y="530120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07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4" idx="3"/>
            <a:endCxn id="21" idx="1"/>
          </p:cNvCxnSpPr>
          <p:nvPr/>
        </p:nvCxnSpPr>
        <p:spPr>
          <a:xfrm flipV="1">
            <a:off x="3936561" y="4761148"/>
            <a:ext cx="18722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6361" y="53012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세로로 말린 두루마리 모양 25"/>
          <p:cNvSpPr/>
          <p:nvPr/>
        </p:nvSpPr>
        <p:spPr>
          <a:xfrm>
            <a:off x="7969009" y="4293096"/>
            <a:ext cx="576064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4993" y="38610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7969009" y="5517232"/>
            <a:ext cx="576064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4993" y="50851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6681" y="49411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.open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6641" y="53012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mtClean="0">
                <a:latin typeface="Consolas" pitchFamily="49" charset="0"/>
                <a:cs typeface="Consolas" pitchFamily="49" charset="0"/>
              </a:rPr>
              <a:t>.release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22" idx="3"/>
            <a:endCxn id="26" idx="1"/>
          </p:cNvCxnSpPr>
          <p:nvPr/>
        </p:nvCxnSpPr>
        <p:spPr>
          <a:xfrm flipV="1">
            <a:off x="7032905" y="4545124"/>
            <a:ext cx="999111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3"/>
            <a:endCxn id="29" idx="1"/>
          </p:cNvCxnSpPr>
          <p:nvPr/>
        </p:nvCxnSpPr>
        <p:spPr>
          <a:xfrm>
            <a:off x="7032905" y="5481228"/>
            <a:ext cx="999111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2780928"/>
            <a:ext cx="410445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44008" y="2780928"/>
            <a:ext cx="410445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3960726" y="2816138"/>
            <a:ext cx="64807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4320766" y="2816138"/>
            <a:ext cx="64807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3923928" y="2852936"/>
            <a:ext cx="11521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1560" y="188640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fd;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 = open(“mydev”, O_RDWR);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1800" y="2348880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71800" y="2780928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184482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664156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fd = open("/dev/mydev" , O_RDWR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p3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p3);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3356992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8462" y="2205906"/>
            <a:ext cx="3385085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8462" y="2205906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p1);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45811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구부러진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35896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05273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63888" y="5013176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page_idx = page - mem_map;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>
          <a:defRPr sz="24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1750</Words>
  <Application>Microsoft Office PowerPoint</Application>
  <PresentationFormat>화면 슬라이드 쇼(4:3)</PresentationFormat>
  <Paragraphs>1072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123</cp:revision>
  <dcterms:created xsi:type="dcterms:W3CDTF">2018-07-08T23:01:14Z</dcterms:created>
  <dcterms:modified xsi:type="dcterms:W3CDTF">2018-07-11T06:48:15Z</dcterms:modified>
</cp:coreProperties>
</file>