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" autoAdjust="0"/>
    <p:restoredTop sz="94660"/>
  </p:normalViewPr>
  <p:slideViewPr>
    <p:cSldViewPr>
      <p:cViewPr varScale="1">
        <p:scale>
          <a:sx n="114" d="100"/>
          <a:sy n="114" d="100"/>
        </p:scale>
        <p:origin x="-22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385233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module_exit(my_exit);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module_3.c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50" y="764704"/>
            <a:ext cx="893065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obj-m = module_3.o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KERNEL=/root/linux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PWD=$(shell pwd)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default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modules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clean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install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scp  $(patsubst %.o,%.ko, $(obj-m))  root@192.168.137.100: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7177671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ssh-keygen -t rsa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~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-al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공개키 전송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sz="2000" smtClean="0"/>
          </a:p>
          <a:p>
            <a:r>
              <a:rPr lang="en-US" sz="2000" smtClean="0"/>
              <a:t># scp id_rsa.pub root@192.168.137.100:.ssh/authorized</a:t>
            </a:r>
            <a:r>
              <a:rPr lang="en-US" sz="2000"/>
              <a:t>_</a:t>
            </a:r>
            <a:r>
              <a:rPr lang="en-US" sz="2000" smtClean="0"/>
              <a:t>keys</a:t>
            </a:r>
            <a:br>
              <a:rPr lang="en-US" sz="2000" smtClean="0"/>
            </a:b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scp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패스워드 없이 사용하기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64704"/>
            <a:ext cx="3999813" cy="5878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&lt;linux/moduleparam.h&gt;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my_int=100;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my_int, int,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module_exit(my_exit);</a:t>
            </a:r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4616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my_int=200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6712"/>
            <a:ext cx="467307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52501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my_string=“kji”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601959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my_array[5] = {1,2,3,4,5};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count=0;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module_param_array( my_array, int, &amp;count,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for( i=0; i&lt;count; i++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printk("my_array[%d]=%d\n", i, my_array[i]);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348880"/>
            <a:ext cx="6999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Epoch : 1970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일 자정으로 부터 흘러온 초단위의 시간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Jiffies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부팅시로부터 흘러온 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(tick)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단위의 시간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HZ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초당 입력되는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tick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의 수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04864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my_timer.expires  = jiffies     +     3*HZ 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지금      으로부터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초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3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11560" y="548680"/>
            <a:ext cx="5883342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my_timer_handler(unsigned long data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printk("my_timer_handler(%lu)\n", data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init_timer(&amp;my_timer);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my_timer.expires  = jiffies + 3*HZ;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my_timer.function = my_timer_handler;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my_timer.data     =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add_timer(&amp;my_timer);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del_timer(&amp;my_timer);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475656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IRQF_TRIGGER_RISING 0x00000001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IRQF_TRIGGER_FALLING    0x00000002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IRQF_TRIGGER_HIGH   0x00000004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IRQF_TRIGGER_LOW    0x00000008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755576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3569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93305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Pressed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2120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4932040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027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93305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Released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79464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module programming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timer</a:t>
            </a: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interrupt , workqueue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 ( task_struct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Schedule , O(n) -&gt; O(1) -&gt; CFS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signal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Buddy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Slab allocator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Vmalloc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Virtual File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register_chrdev , register_chrdev_region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 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동적 생성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Device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특수 파일의 동적 생성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GPIO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7 Segment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모터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부저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이용한 하드웨어 제어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67544" y="332656"/>
            <a:ext cx="288032" cy="52565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rot="5400000">
            <a:off x="144302" y="1592002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2196417" y="2491989"/>
            <a:ext cx="1728192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99592" y="1628800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56592" y="2996952"/>
            <a:ext cx="5472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899592" y="2348880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44302" y="3104170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556792"/>
            <a:ext cx="291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SAVE CONTEXT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인터럽트 소스 분석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(irq)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을 실행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306896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RESTORE CONTEXT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11967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15567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191683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227687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263691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29969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33569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184" y="764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100392" y="1772816"/>
            <a:ext cx="504056" cy="432048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7380312" y="1988840"/>
            <a:ext cx="77408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13407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my_irq_handler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843808" y="1196752"/>
            <a:ext cx="432048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43808" y="2564904"/>
            <a:ext cx="432048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144302" y="1592002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2376664" y="1879922"/>
            <a:ext cx="1368153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99592" y="1196752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56592" y="2996952"/>
            <a:ext cx="5472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899592" y="2348880"/>
            <a:ext cx="21602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44302" y="3104170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124744"/>
            <a:ext cx="2917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SAVE CONTEXT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인터럽트 소스 분석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(irq)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을 실행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RESTORE CONTEXT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11967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15567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191683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227687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263691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29969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33569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184" y="764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100392" y="1772816"/>
            <a:ext cx="504056" cy="432048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7380312" y="1988840"/>
            <a:ext cx="77408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13407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my_irq_handler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2376663" y="3248073"/>
            <a:ext cx="1368153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75656" y="17728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top half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31409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bottom half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47864" y="40050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kworker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45091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workqueue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326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7744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4128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2320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5232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insmod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0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1835696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7" idx="3"/>
          </p:cNvCxnSpPr>
          <p:nvPr/>
        </p:nvCxnSpPr>
        <p:spPr>
          <a:xfrm flipV="1">
            <a:off x="3563888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3"/>
          </p:cNvCxnSpPr>
          <p:nvPr/>
        </p:nvCxnSpPr>
        <p:spPr>
          <a:xfrm flipV="1">
            <a:off x="5292080" y="2132856"/>
            <a:ext cx="36004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</p:cNvCxnSpPr>
          <p:nvPr/>
        </p:nvCxnSpPr>
        <p:spPr>
          <a:xfrm flipV="1">
            <a:off x="7020272" y="2132856"/>
            <a:ext cx="504056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32" idx="3"/>
            <a:endCxn id="8" idx="1"/>
          </p:cNvCxnSpPr>
          <p:nvPr/>
        </p:nvCxnSpPr>
        <p:spPr>
          <a:xfrm flipH="1">
            <a:off x="539552" y="2312876"/>
            <a:ext cx="8208912" cy="1588"/>
          </a:xfrm>
          <a:prstGeom prst="bentConnector5">
            <a:avLst>
              <a:gd name="adj1" fmla="val -2785"/>
              <a:gd name="adj2" fmla="val 25731738"/>
              <a:gd name="adj3" fmla="val 10278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6456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7645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3326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540568" y="21328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swaper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326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7744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4128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2320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5232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insmod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0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1835696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7" idx="3"/>
          </p:cNvCxnSpPr>
          <p:nvPr/>
        </p:nvCxnSpPr>
        <p:spPr>
          <a:xfrm flipV="1">
            <a:off x="3563888" y="2132856"/>
            <a:ext cx="43204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3"/>
          </p:cNvCxnSpPr>
          <p:nvPr/>
        </p:nvCxnSpPr>
        <p:spPr>
          <a:xfrm flipV="1">
            <a:off x="5292080" y="2132856"/>
            <a:ext cx="36004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</p:cNvCxnSpPr>
          <p:nvPr/>
        </p:nvCxnSpPr>
        <p:spPr>
          <a:xfrm flipV="1">
            <a:off x="7020272" y="2132856"/>
            <a:ext cx="504056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32" idx="3"/>
            <a:endCxn id="8" idx="1"/>
          </p:cNvCxnSpPr>
          <p:nvPr/>
        </p:nvCxnSpPr>
        <p:spPr>
          <a:xfrm flipH="1">
            <a:off x="539552" y="2312876"/>
            <a:ext cx="8208912" cy="1588"/>
          </a:xfrm>
          <a:prstGeom prst="bentConnector5">
            <a:avLst>
              <a:gd name="adj1" fmla="val -2785"/>
              <a:gd name="adj2" fmla="val 25731738"/>
              <a:gd name="adj3" fmla="val 10278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6456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7645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3326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540568" y="21328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95936" y="6926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10527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media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5936" y="213285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Shape 46"/>
          <p:cNvCxnSpPr>
            <a:stCxn id="22" idx="3"/>
            <a:endCxn id="46" idx="1"/>
          </p:cNvCxnSpPr>
          <p:nvPr/>
        </p:nvCxnSpPr>
        <p:spPr>
          <a:xfrm flipH="1">
            <a:off x="2267744" y="2312876"/>
            <a:ext cx="3024336" cy="2160240"/>
          </a:xfrm>
          <a:prstGeom prst="bentConnector5">
            <a:avLst>
              <a:gd name="adj1" fmla="val -7559"/>
              <a:gd name="adj2" fmla="val 16603"/>
              <a:gd name="adj3" fmla="val 10755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92080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tgid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7744" y="21328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67744" y="28529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67744" y="32129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7744" y="35730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binder1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67744" y="39330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67744" y="429309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6" idx="3"/>
            <a:endCxn id="57" idx="1"/>
          </p:cNvCxnSpPr>
          <p:nvPr/>
        </p:nvCxnSpPr>
        <p:spPr>
          <a:xfrm>
            <a:off x="3563888" y="4473116"/>
            <a:ext cx="144016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004048" y="28529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04048" y="32129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04048" y="35730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binder2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04048" y="39330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04048" y="429309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Shape 61"/>
          <p:cNvCxnSpPr>
            <a:stCxn id="57" idx="3"/>
            <a:endCxn id="22" idx="1"/>
          </p:cNvCxnSpPr>
          <p:nvPr/>
        </p:nvCxnSpPr>
        <p:spPr>
          <a:xfrm flipH="1" flipV="1">
            <a:off x="3995936" y="2312876"/>
            <a:ext cx="2304256" cy="2160240"/>
          </a:xfrm>
          <a:prstGeom prst="bentConnector5">
            <a:avLst>
              <a:gd name="adj1" fmla="val -9921"/>
              <a:gd name="adj2" fmla="val 77960"/>
              <a:gd name="adj3" fmla="val 10992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088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94291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do_each_thread(g, t)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 (g = t = &amp;init_task ; (g = t = next_task(g)) != &amp;init_task ; ) do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while_each_thread(g, t)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while ((t = next_thread(t)) != g)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__for_each_thread(signal, t)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list_for_each_entry_rcu(t, &amp;(signal)-&gt;thread_head, thread_node)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for_each_thread(p, t)   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__for_each_thread((p)-&gt;signal, t)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9700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컴파일러 설치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git clone https://github.com/raspberrypi/tools ~/tools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 환경 확인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vi ~/.bash_profile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10200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 const char __UNIQUE_ID(license)[]                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__used __attribute__((section(".modinfo"), unused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aligned(1)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))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= __stringify(license) "=" “GPL”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모듈로 컴파일 될때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module_init(initfn)             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init_module(void) __attribute__((alias(#initfn)));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init_module(void) __attribute__((alias(“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)));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628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커널로 컴파일 될때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 자동 호출 되어야 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 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__initcall_##fn##id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#id ".init"))) = fn;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device_initcall(fn)     __define_initcall(fn, 6)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__initcall(fn) device_initcall(fn)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module_init(x)  __initcall(x);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__initcall(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device_initcall(my_init);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__define_initcall(my_init, 6);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3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628800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typedef int (*initcall_t)(void);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__initcall_my_init6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__attribute__((__section__(".initcall6.init"))) = my_init;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start_kernel();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rest_init();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kernel_init_freeable();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do_basic_setup();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do_initcalls();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do_initcall_level(level=6);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do_one_initcall(*fn=my_init);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(*fn)();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my_init();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1143</Words>
  <Application>Microsoft Office PowerPoint</Application>
  <PresentationFormat>화면 슬라이드 쇼(4:3)</PresentationFormat>
  <Paragraphs>317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46</cp:revision>
  <dcterms:created xsi:type="dcterms:W3CDTF">2018-07-08T23:01:14Z</dcterms:created>
  <dcterms:modified xsi:type="dcterms:W3CDTF">2018-07-09T07:41:01Z</dcterms:modified>
</cp:coreProperties>
</file>