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5760-BE4C-4A79-AA21-0812C65C0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3DC6B-0CEF-480B-8AEE-6FEDCE9D2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21A9D-D6A2-4019-B434-F13FF586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69CA-4971-436D-B20C-3560A2D5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FA23-7D23-4247-BA18-D7D30A55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573D-039D-4847-9E71-00E8703F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E4524-9256-49C4-9C96-E0384D919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9561-3171-4BF1-8C76-6E6DADF8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33899-0AB0-4613-BF47-B001071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3232-A865-44D6-B2A8-BDE1D8A6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0FD79-AC3B-421B-B81C-B1199FE12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EF62-3FF7-41BE-B4DE-BD1D8E701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5712-5A12-4296-8EA6-FB72FF5D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D214-E2A8-4FCA-9439-BA3194ED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8899-7D59-4325-A42A-3C80596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CBD2-67C4-4C42-80BD-511659DF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4499-D7C1-4B35-8F43-C9C1787B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0248-3BB3-40F1-8C39-263B7D3F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E889D-D376-47B8-B5AF-3400AFD7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665D-2398-476A-AE20-EB0FA513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CC03-1ABF-4B25-819E-BF4CC3B5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F4A83-2530-4016-8F9D-BE949B77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A99B-F16C-4204-A9A4-F299252D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E6E01-CE18-44CC-8D1C-5D147C0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03E8-137B-4BDE-A672-39927CAF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0F6B-2066-406D-8050-7F1C22FB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54C-7082-4527-A2F3-1D9EBFD5F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1FC7-0F9E-4383-8EA0-6BEE6D7F6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CACC-5E0F-422A-B733-04101F36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923BA-7A5B-4B54-A6AE-E3636102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983C6-8448-4D85-9497-9F28A495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00D5-77B6-4770-AEE0-A0BEEE23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2A4B9-B9EF-405F-A31F-F394A4BC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961B5-A109-4B18-B648-C90BF1216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F5270-2CB1-4AB7-82AC-9AB0124C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762D0-3A2B-4D4B-A772-25F544A31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44CB8-E968-4875-8B9A-8BBDF14F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33ED3-121B-44DE-BAAB-167A41C9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02474-9422-4A2F-BFDE-D22B1ABC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2BBE-F801-486D-AB4D-69F2C2FA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E2BDA-2C92-4225-98C3-5DD96CFB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1B198-9F87-41B2-B5B9-6205D3B8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C435C-A625-4081-AEFF-5AE34599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7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38332-5F83-45D6-9DEE-C49C9838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609F5-4EED-4AEB-937B-7C6D5AF3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BE07-AE88-4825-9378-1062C855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8739-E33C-413D-A37F-0FC5CEE3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E90F-E7DB-4F6A-87DA-E91177B9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DC05A-2F11-4D10-8BA7-905BA72D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CFAD0-443F-44C0-A303-204AD48A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B4729-E209-4573-9E09-F7B0597E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706A-42CD-4706-80F0-F41D9C5A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0E68-842F-4EC4-AA6C-EED8790A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1CA98-86C3-4362-B0F6-B7D7C47B1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D5646-7366-4E5E-AC8C-D06883FC9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A402-B6DE-4717-A82A-FE16938A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3283-5FEC-4D3C-8C60-5FFA32A7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B695-C7A3-4DF3-874F-3A777F1B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1D81C-7669-4C22-B375-E2A4C0EE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3B398-441E-4CF7-8A9B-5F832C92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5886-98FC-4853-B40D-43E4F3F67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D5A8-81AA-456D-8CF2-CC52CD7E73F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2FF1E-BCC4-4687-9874-C8866BA6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AF3FB-16A9-471A-997C-D19E7FA1E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0039-2DF4-4541-BD0B-EB50E772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0BF407-9512-410A-8951-8687EDDD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1" y="501898"/>
            <a:ext cx="11591778" cy="58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fischer, allison</dc:creator>
  <cp:lastModifiedBy>fischer, allison</cp:lastModifiedBy>
  <cp:revision>1</cp:revision>
  <dcterms:created xsi:type="dcterms:W3CDTF">2021-05-12T21:33:07Z</dcterms:created>
  <dcterms:modified xsi:type="dcterms:W3CDTF">2021-05-12T21:34:05Z</dcterms:modified>
</cp:coreProperties>
</file>