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9D4C-401B-4E06-B4F8-BE29B0F12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E0A4E-75B9-442F-B319-FCC21BA9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C786-85C7-4705-8FB7-A4451AB4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BBDAC-1F35-4736-ACA0-9949C5CD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FF34-0F5D-454E-8C46-A61512D2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129E-A71E-4487-8887-122B5B03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6DDA5-4F98-4A5B-B6B5-9785760E8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46E0-8192-4CBD-84E8-565B7A66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D71A-9A1C-41AB-AC7F-03E6779F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4602-5140-4799-B2BA-52FBF9E0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9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BF5D2-4EE7-49BB-A565-CC9EC5E15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737AC-2143-44A2-BB7E-199EF33AB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9193-08E0-48C2-89CF-39291B3D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2205-11EA-467D-9020-9364DFEE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65121-7B3A-4449-8603-F24324BE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FB2B-C026-4927-AF2E-B35EC010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7E87-50ED-460F-BAFB-DA13178A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A532-C9EA-4A85-B6DE-17E1C681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B9662-5BA5-4035-AA3C-A500ABE7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76CD-4A78-4A68-96BB-182FBFF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5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65FB-AFFF-424C-A3C3-59FCE9F7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4B41F-3BAC-4DED-8BE1-9151F156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8F70-7BE7-4865-9056-FE93AE68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11D33-8380-4B49-983A-46B92F7F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6203-7A28-49ED-B54D-6B04F0AC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4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B61B-C844-47AB-B9BF-5B39D9F9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2B66-FE2D-43D6-AFA1-6DB4BCC78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AA3E0-BE5B-400B-BE88-B24EE78FD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93477-DC2E-4F4D-8969-BE7B2CD4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8E8E4-F136-4A8A-90A0-6E149741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BCC91-AB1E-40EE-93FD-C866047E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2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22EC-5A4A-4834-9E1D-21B150A5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45F5C-5207-47E1-9286-47BBD77FE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D2716-6B1A-4B7C-9492-CBAAFDB2D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63D0E-CC0C-4FDE-90F8-00559E256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B84BB-0DEE-411F-A7A8-22F94E49C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B3360-1F63-43BB-A1B0-3FB790CA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F64F0-8C4E-4C93-B8B0-8BADE808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0EBC9-F6EC-40EF-B91B-35C72803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8B94-AE98-4BE8-9D97-3034C571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19673-EBE2-4AC8-9A92-03D92CAB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E010-98C0-43BF-8775-291840AC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C007-CABA-46CC-B883-50F98CF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4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EA333-9904-4E05-9783-D2B95575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8554-B8DA-4913-B387-F2004A3B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F9782-EB29-4107-B36E-CDA82310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F206-33C9-4831-9C7E-B593E175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8FF8-6B15-47B3-BF43-FC46339B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5C8E-9E1F-4326-946E-8AF0D3E65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BF688-8699-4819-B69C-D84AE6DD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3DF9B-DE7F-41E8-AB2B-DA4A3ACD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C399F-F11D-4152-9C32-477AAF77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0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5E33-3FD8-4345-BF46-A2B4ED5E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035C9-F424-46FA-8680-C485C3F99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0E8A-68DC-446D-AC72-52C9FD166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11AB8-2BFB-4793-911E-54D7CF15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A0AAD-FBFF-49B5-AB77-B157E7BE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5409-4F4B-4C67-AA90-3F503641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5102C-856C-4856-B692-B71F510C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7D172-7B03-4DFB-BE55-C02DA504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8812-AE3F-4065-84CC-E796FA3E4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BA1C-B5BD-4100-903C-C44C283B3D1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17B5-B5E5-438A-AE9A-8BA0CADC7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BB762-AF10-4AB5-8C0A-679473867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F4D8-661F-42E5-BF44-5EAA449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6433F1-612C-443F-BB64-87AECC95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12" y="566595"/>
            <a:ext cx="6813576" cy="5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fischer, allison</dc:creator>
  <cp:lastModifiedBy>fischer, allison</cp:lastModifiedBy>
  <cp:revision>1</cp:revision>
  <dcterms:created xsi:type="dcterms:W3CDTF">2021-05-12T22:25:02Z</dcterms:created>
  <dcterms:modified xsi:type="dcterms:W3CDTF">2021-05-12T22:27:19Z</dcterms:modified>
</cp:coreProperties>
</file>