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0" autoAdjust="0"/>
    <p:restoredTop sz="94660"/>
  </p:normalViewPr>
  <p:slideViewPr>
    <p:cSldViewPr>
      <p:cViewPr varScale="1">
        <p:scale>
          <a:sx n="104" d="100"/>
          <a:sy n="10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BA08B-2BDE-4CD9-B087-8BC85904B36F}" type="datetimeFigureOut">
              <a:rPr lang="fr-BE" smtClean="0"/>
              <a:t>21/05/2018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52957-EFC1-4205-909F-521BC3994C2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044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2957-EFC1-4205-909F-521BC3994C2F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144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3414-87E0-4054-A32D-F76E4103D33E}" type="datetimeFigureOut">
              <a:rPr lang="fr-BE" smtClean="0"/>
              <a:t>21/05/2018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590-403E-40AC-A519-0FA344D8C3D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198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3414-87E0-4054-A32D-F76E4103D33E}" type="datetimeFigureOut">
              <a:rPr lang="fr-BE" smtClean="0"/>
              <a:t>21/05/2018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590-403E-40AC-A519-0FA344D8C3D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16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3414-87E0-4054-A32D-F76E4103D33E}" type="datetimeFigureOut">
              <a:rPr lang="fr-BE" smtClean="0"/>
              <a:t>21/05/2018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590-403E-40AC-A519-0FA344D8C3D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752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3414-87E0-4054-A32D-F76E4103D33E}" type="datetimeFigureOut">
              <a:rPr lang="fr-BE" smtClean="0"/>
              <a:t>21/05/2018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590-403E-40AC-A519-0FA344D8C3D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848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3414-87E0-4054-A32D-F76E4103D33E}" type="datetimeFigureOut">
              <a:rPr lang="fr-BE" smtClean="0"/>
              <a:t>21/05/2018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590-403E-40AC-A519-0FA344D8C3D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579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3414-87E0-4054-A32D-F76E4103D33E}" type="datetimeFigureOut">
              <a:rPr lang="fr-BE" smtClean="0"/>
              <a:t>21/05/2018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590-403E-40AC-A519-0FA344D8C3D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608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3414-87E0-4054-A32D-F76E4103D33E}" type="datetimeFigureOut">
              <a:rPr lang="fr-BE" smtClean="0"/>
              <a:t>21/05/2018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590-403E-40AC-A519-0FA344D8C3D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043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3414-87E0-4054-A32D-F76E4103D33E}" type="datetimeFigureOut">
              <a:rPr lang="fr-BE" smtClean="0"/>
              <a:t>21/05/2018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590-403E-40AC-A519-0FA344D8C3D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156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3414-87E0-4054-A32D-F76E4103D33E}" type="datetimeFigureOut">
              <a:rPr lang="fr-BE" smtClean="0"/>
              <a:t>21/05/2018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590-403E-40AC-A519-0FA344D8C3D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302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3414-87E0-4054-A32D-F76E4103D33E}" type="datetimeFigureOut">
              <a:rPr lang="fr-BE" smtClean="0"/>
              <a:t>21/05/2018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590-403E-40AC-A519-0FA344D8C3D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183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3414-87E0-4054-A32D-F76E4103D33E}" type="datetimeFigureOut">
              <a:rPr lang="fr-BE" smtClean="0"/>
              <a:t>21/05/2018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590-403E-40AC-A519-0FA344D8C3D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165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3414-87E0-4054-A32D-F76E4103D33E}" type="datetimeFigureOut">
              <a:rPr lang="fr-BE" smtClean="0"/>
              <a:t>21/05/2018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04590-403E-40AC-A519-0FA344D8C3D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991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67544" y="3284984"/>
            <a:ext cx="1008112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Account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19672" y="3284992"/>
            <a:ext cx="1189872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Transaction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15816" y="3284992"/>
            <a:ext cx="1106448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Statement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39952" y="3284984"/>
            <a:ext cx="1368152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Multipurpose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83968" y="4221088"/>
            <a:ext cx="1152128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Preference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67744" y="4221088"/>
            <a:ext cx="1152128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Document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52922" y="2420888"/>
            <a:ext cx="890364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Proxy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11760" y="1556792"/>
            <a:ext cx="1591566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UI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536" y="548680"/>
            <a:ext cx="8280920" cy="648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3200" b="1" dirty="0" err="1" smtClean="0"/>
              <a:t>Containerless</a:t>
            </a:r>
            <a:r>
              <a:rPr lang="fr-BE" sz="3200" b="1" dirty="0" smtClean="0"/>
              <a:t> - </a:t>
            </a:r>
            <a:r>
              <a:rPr lang="fr-BE" sz="3200" b="1" dirty="0" err="1" smtClean="0"/>
              <a:t>Starting</a:t>
            </a:r>
            <a:r>
              <a:rPr lang="fr-BE" sz="3200" b="1" dirty="0" smtClean="0"/>
              <a:t> point</a:t>
            </a:r>
            <a:endParaRPr lang="fr-BE" sz="32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1403648" y="5805264"/>
            <a:ext cx="1442161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DataViewstore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03648" y="4221088"/>
            <a:ext cx="723182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FF4J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400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67544" y="3284984"/>
            <a:ext cx="1008112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Account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19672" y="3284992"/>
            <a:ext cx="1189872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Transaction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15816" y="3284992"/>
            <a:ext cx="1106448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Statement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39952" y="3284984"/>
            <a:ext cx="1368152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Multipurpose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83968" y="4221088"/>
            <a:ext cx="1152128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Preference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67744" y="4221088"/>
            <a:ext cx="1152128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Document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52922" y="2420888"/>
            <a:ext cx="890364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Proxy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11760" y="1556792"/>
            <a:ext cx="1591566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UI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536" y="548680"/>
            <a:ext cx="8280920" cy="648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3200" b="1" dirty="0" err="1" smtClean="0"/>
              <a:t>Containerless</a:t>
            </a:r>
            <a:r>
              <a:rPr lang="fr-BE" sz="3200" b="1" dirty="0" smtClean="0"/>
              <a:t> – PI 8</a:t>
            </a:r>
            <a:endParaRPr lang="fr-BE" sz="32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652842" y="5013176"/>
            <a:ext cx="1591566" cy="432048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03648" y="5805264"/>
            <a:ext cx="1442161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DataViewstore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03648" y="4221088"/>
            <a:ext cx="723182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FF4J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724128" y="1556792"/>
            <a:ext cx="2880320" cy="1296144"/>
          </a:xfrm>
          <a:prstGeom prst="wedgeRoundRectCallout">
            <a:avLst>
              <a:gd name="adj1" fmla="val -21627"/>
              <a:gd name="adj2" fmla="val 7602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PROD as PI8 </a:t>
            </a:r>
            <a:r>
              <a:rPr lang="fr-BE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leftover</a:t>
            </a:r>
            <a:endParaRPr lang="fr-B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48364" y="4041068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smtClean="0">
                <a:sym typeface="Wingdings 2"/>
              </a:rPr>
              <a:t></a:t>
            </a:r>
            <a:endParaRPr lang="fr-BE" sz="2000" b="1" dirty="0"/>
          </a:p>
        </p:txBody>
      </p:sp>
      <p:sp>
        <p:nvSpPr>
          <p:cNvPr id="18" name="Oval 17"/>
          <p:cNvSpPr/>
          <p:nvPr/>
        </p:nvSpPr>
        <p:spPr>
          <a:xfrm>
            <a:off x="8100392" y="4833156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smtClean="0">
                <a:sym typeface="Wingdings 2"/>
              </a:rPr>
              <a:t></a:t>
            </a:r>
            <a:endParaRPr lang="fr-BE" sz="2000" b="1" dirty="0"/>
          </a:p>
        </p:txBody>
      </p:sp>
    </p:spTree>
    <p:extLst>
      <p:ext uri="{BB962C8B-B14F-4D97-AF65-F5344CB8AC3E}">
        <p14:creationId xmlns:p14="http://schemas.microsoft.com/office/powerpoint/2010/main" val="17098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28351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15" grpId="0" animBg="1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67544" y="3284984"/>
            <a:ext cx="1008112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Account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19672" y="3284992"/>
            <a:ext cx="1189872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Transaction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15816" y="3284992"/>
            <a:ext cx="1106448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Statement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39952" y="3284984"/>
            <a:ext cx="1368152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Multipurpose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76256" y="4221088"/>
            <a:ext cx="1152128" cy="432048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Preference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67744" y="4221088"/>
            <a:ext cx="1152128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Document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52922" y="2420888"/>
            <a:ext cx="890364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Proxy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11760" y="1556792"/>
            <a:ext cx="1591566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UI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536" y="548680"/>
            <a:ext cx="8280920" cy="648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3200" b="1" dirty="0" err="1" smtClean="0"/>
              <a:t>Containerless</a:t>
            </a:r>
            <a:r>
              <a:rPr lang="fr-BE" sz="3200" b="1" dirty="0" smtClean="0"/>
              <a:t> - PI 9</a:t>
            </a:r>
            <a:endParaRPr lang="fr-BE" sz="32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652842" y="5013176"/>
            <a:ext cx="1591566" cy="432048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03648" y="5805264"/>
            <a:ext cx="1442161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DataViewstore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23928" y="5805264"/>
            <a:ext cx="1800200" cy="432048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TypeAhead</a:t>
            </a:r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Search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95980" y="5805264"/>
            <a:ext cx="1512324" cy="432048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Account</a:t>
            </a:r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Search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80312" y="5805264"/>
            <a:ext cx="1296144" cy="432048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Trade </a:t>
            </a:r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Search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48364" y="4041068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smtClean="0">
                <a:sym typeface="Wingdings 2"/>
              </a:rPr>
              <a:t></a:t>
            </a:r>
            <a:endParaRPr lang="fr-BE" sz="2000" b="1" dirty="0"/>
          </a:p>
        </p:txBody>
      </p:sp>
      <p:sp>
        <p:nvSpPr>
          <p:cNvPr id="24" name="Oval 23"/>
          <p:cNvSpPr/>
          <p:nvPr/>
        </p:nvSpPr>
        <p:spPr>
          <a:xfrm>
            <a:off x="8100392" y="4833156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smtClean="0">
                <a:sym typeface="Wingdings 2"/>
              </a:rPr>
              <a:t></a:t>
            </a:r>
            <a:endParaRPr lang="fr-BE" sz="2000" b="1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5724128" y="1556792"/>
            <a:ext cx="2880320" cy="1296144"/>
          </a:xfrm>
          <a:prstGeom prst="wedgeRoundRectCallout">
            <a:avLst>
              <a:gd name="adj1" fmla="val -21627"/>
              <a:gd name="adj2" fmla="val 7602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Wait</a:t>
            </a:r>
            <a:r>
              <a:rPr lang="fr-B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Admin Model </a:t>
            </a:r>
            <a:r>
              <a:rPr lang="fr-BE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completion</a:t>
            </a:r>
            <a:r>
              <a:rPr lang="fr-B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go to PROD</a:t>
            </a:r>
            <a:endParaRPr lang="fr-B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03648" y="4221088"/>
            <a:ext cx="723182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FF4J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3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3.33333E-6 L 0.4934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209 3.33333E-6 L 0.49618 3.33333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3.33333E-6 L -0.26007 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38778E-17 3.33333E-6 L 0.50399 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1" grpId="0" animBg="1"/>
      <p:bldP spid="15" grpId="0" animBg="1"/>
      <p:bldP spid="16" grpId="0" animBg="1"/>
      <p:bldP spid="18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076056" y="3290320"/>
            <a:ext cx="1008112" cy="432048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Account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47660" y="3290320"/>
            <a:ext cx="1189872" cy="432048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Transaction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25992" y="3287656"/>
            <a:ext cx="1106448" cy="432048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Statement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63688" y="3284984"/>
            <a:ext cx="1368152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Multipurpose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76256" y="4221088"/>
            <a:ext cx="1152128" cy="432048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Preference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67744" y="4221088"/>
            <a:ext cx="1152128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Document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52922" y="2420888"/>
            <a:ext cx="890364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Proxy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11760" y="1556792"/>
            <a:ext cx="1591566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UI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536" y="548680"/>
            <a:ext cx="8280920" cy="648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3200" b="1" dirty="0" smtClean="0"/>
              <a:t>Admin Model - PI 9</a:t>
            </a:r>
            <a:endParaRPr lang="fr-BE" sz="32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652842" y="5013176"/>
            <a:ext cx="1591566" cy="432048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23928" y="5805264"/>
            <a:ext cx="1800200" cy="432048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TypeAhead</a:t>
            </a:r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Search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95980" y="5805264"/>
            <a:ext cx="1512324" cy="432048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Account</a:t>
            </a:r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Search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80312" y="5805264"/>
            <a:ext cx="1296144" cy="432048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Trade </a:t>
            </a:r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Search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0352" y="4005064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smtClean="0">
                <a:sym typeface="Wingdings 2"/>
              </a:rPr>
              <a:t></a:t>
            </a:r>
            <a:endParaRPr lang="fr-BE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16416" y="306896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smtClean="0">
                <a:sym typeface="Wingdings 2"/>
              </a:rPr>
              <a:t></a:t>
            </a:r>
            <a:endParaRPr lang="fr-BE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403648" y="4221088"/>
            <a:ext cx="723182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FF4J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20272" y="306896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smtClean="0">
                <a:sym typeface="Wingdings 2"/>
              </a:rPr>
              <a:t></a:t>
            </a:r>
            <a:endParaRPr lang="fr-BE" sz="2000" b="1" dirty="0"/>
          </a:p>
        </p:txBody>
      </p:sp>
      <p:sp>
        <p:nvSpPr>
          <p:cNvPr id="26" name="Oval 25"/>
          <p:cNvSpPr/>
          <p:nvPr/>
        </p:nvSpPr>
        <p:spPr>
          <a:xfrm>
            <a:off x="5724128" y="306896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smtClean="0">
                <a:sym typeface="Wingdings 2"/>
              </a:rPr>
              <a:t></a:t>
            </a:r>
            <a:endParaRPr lang="fr-BE" sz="2000" b="1" dirty="0"/>
          </a:p>
        </p:txBody>
      </p:sp>
      <p:sp>
        <p:nvSpPr>
          <p:cNvPr id="27" name="Oval 26"/>
          <p:cNvSpPr/>
          <p:nvPr/>
        </p:nvSpPr>
        <p:spPr>
          <a:xfrm>
            <a:off x="2951820" y="3104964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smtClean="0">
                <a:sym typeface="Wingdings 2"/>
              </a:rPr>
              <a:t></a:t>
            </a:r>
            <a:endParaRPr lang="fr-BE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3923928" y="4077072"/>
            <a:ext cx="1764196" cy="1296144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Commons 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ViewStore</a:t>
            </a:r>
            <a:endParaRPr lang="fr-BE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SharedService</a:t>
            </a:r>
            <a:endParaRPr lang="fr-BE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…</a:t>
            </a:r>
            <a:endParaRPr lang="fr-BE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5364088" y="3933056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smtClean="0">
                <a:sym typeface="Wingdings 2"/>
              </a:rPr>
              <a:t></a:t>
            </a:r>
            <a:endParaRPr lang="fr-BE" sz="2000" b="1" dirty="0"/>
          </a:p>
        </p:txBody>
      </p:sp>
      <p:sp>
        <p:nvSpPr>
          <p:cNvPr id="30" name="Oval 29"/>
          <p:cNvSpPr/>
          <p:nvPr/>
        </p:nvSpPr>
        <p:spPr>
          <a:xfrm>
            <a:off x="3779912" y="1376772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smtClean="0">
                <a:sym typeface="Wingdings 2"/>
              </a:rPr>
              <a:t></a:t>
            </a:r>
            <a:endParaRPr lang="fr-BE" sz="2000" b="1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5724128" y="1556792"/>
            <a:ext cx="2880320" cy="1296144"/>
          </a:xfrm>
          <a:prstGeom prst="wedgeRoundRectCallout">
            <a:avLst>
              <a:gd name="adj1" fmla="val -21627"/>
              <a:gd name="adj2" fmla="val 7602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BE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</a:t>
            </a:r>
            <a:r>
              <a:rPr lang="fr-B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fr-B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fr-BE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FoB</a:t>
            </a:r>
            <a:r>
              <a:rPr lang="fr-B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API document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BE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Integration</a:t>
            </a:r>
            <a:r>
              <a:rPr lang="fr-B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tests </a:t>
            </a:r>
            <a:r>
              <a:rPr lang="fr-BE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after</a:t>
            </a:r>
            <a:r>
              <a:rPr lang="fr-B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FoB</a:t>
            </a:r>
            <a:r>
              <a:rPr lang="fr-B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deployment</a:t>
            </a:r>
            <a:endParaRPr lang="fr-B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551723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spc="600" dirty="0" smtClean="0">
                <a:solidFill>
                  <a:schemeClr val="bg1">
                    <a:lumMod val="65000"/>
                  </a:schemeClr>
                </a:solidFill>
              </a:rPr>
              <a:t>NO VISION</a:t>
            </a:r>
            <a:endParaRPr lang="fr-BE" sz="2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7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114</Words>
  <Application>Microsoft Office PowerPoint</Application>
  <PresentationFormat>On-screen Show (4:3)</PresentationFormat>
  <Paragraphs>73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ddev</dc:creator>
  <cp:lastModifiedBy>ddev</cp:lastModifiedBy>
  <cp:revision>12</cp:revision>
  <dcterms:created xsi:type="dcterms:W3CDTF">2018-05-21T08:46:35Z</dcterms:created>
  <dcterms:modified xsi:type="dcterms:W3CDTF">2018-05-21T11:39:21Z</dcterms:modified>
</cp:coreProperties>
</file>