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57" r:id="rId4"/>
    <p:sldId id="258" r:id="rId5"/>
    <p:sldId id="264" r:id="rId6"/>
    <p:sldId id="266" r:id="rId7"/>
    <p:sldId id="261" r:id="rId8"/>
    <p:sldId id="262" r:id="rId9"/>
    <p:sldId id="259" r:id="rId10"/>
    <p:sldId id="260" r:id="rId11"/>
    <p:sldId id="267" r:id="rId12"/>
    <p:sldId id="263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7" autoAdjust="0"/>
    <p:restoredTop sz="94660"/>
  </p:normalViewPr>
  <p:slideViewPr>
    <p:cSldViewPr snapToGrid="0">
      <p:cViewPr>
        <p:scale>
          <a:sx n="50" d="100"/>
          <a:sy n="50" d="100"/>
        </p:scale>
        <p:origin x="5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7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9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6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1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3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3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6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4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5933-94A7-4BBF-A8D2-169FB9A30C14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477D87-131F-4493-B3E9-0F81C08ED11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6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BFB89-651C-4EE3-AA17-2F7D8EC30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635" y="221268"/>
            <a:ext cx="9144000" cy="2387600"/>
          </a:xfrm>
        </p:spPr>
        <p:txBody>
          <a:bodyPr/>
          <a:lstStyle/>
          <a:p>
            <a:r>
              <a:rPr lang="fr-FR" dirty="0"/>
              <a:t>Wireframe et Storyboard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EE0376-53D8-406D-AEC5-70D34F6FC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1219" y="3861143"/>
            <a:ext cx="8637072" cy="1314173"/>
          </a:xfrm>
        </p:spPr>
        <p:txBody>
          <a:bodyPr>
            <a:normAutofit fontScale="55000" lnSpcReduction="20000"/>
          </a:bodyPr>
          <a:lstStyle/>
          <a:p>
            <a:r>
              <a:rPr lang="fr-FR" sz="5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piscine WEB S6</a:t>
            </a:r>
          </a:p>
          <a:p>
            <a:pPr algn="l"/>
            <a:r>
              <a:rPr lang="fr-FR" sz="2500" dirty="0"/>
              <a:t>Emmanuel NGUYEN – TD2</a:t>
            </a:r>
          </a:p>
          <a:p>
            <a:pPr algn="l"/>
            <a:r>
              <a:rPr lang="fr-FR" sz="2500" dirty="0"/>
              <a:t>Dorothée JOSEPHINE – TD7</a:t>
            </a:r>
          </a:p>
        </p:txBody>
      </p:sp>
    </p:spTree>
    <p:extLst>
      <p:ext uri="{BB962C8B-B14F-4D97-AF65-F5344CB8AC3E}">
        <p14:creationId xmlns:p14="http://schemas.microsoft.com/office/powerpoint/2010/main" val="51236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8BADE99-FE83-4228-A549-29A211360097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Page des emplois : partager un lien URL manuellement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2F7C31-EF4F-4708-87D4-7C647C61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5" t="26046" r="23343" b="11783"/>
          <a:stretch/>
        </p:blipFill>
        <p:spPr>
          <a:xfrm>
            <a:off x="2022433" y="1136735"/>
            <a:ext cx="8147133" cy="5400000"/>
          </a:xfrm>
          <a:prstGeom prst="rect">
            <a:avLst/>
          </a:prstGeom>
          <a:effectLst>
            <a:outerShdw blurRad="3683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3512DD-B1A1-4955-AD2B-CAC44D01C1FD}"/>
              </a:ext>
            </a:extLst>
          </p:cNvPr>
          <p:cNvSpPr/>
          <p:nvPr/>
        </p:nvSpPr>
        <p:spPr>
          <a:xfrm>
            <a:off x="4279900" y="4953000"/>
            <a:ext cx="3492500" cy="768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6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4BFF395-AF97-4C64-A3A8-034DE2C00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22407" r="23333" b="15000"/>
          <a:stretch/>
        </p:blipFill>
        <p:spPr>
          <a:xfrm>
            <a:off x="2470150" y="1574799"/>
            <a:ext cx="7251700" cy="4863243"/>
          </a:xfrm>
          <a:prstGeom prst="rect">
            <a:avLst/>
          </a:prstGeom>
          <a:effectLst>
            <a:outerShdw blurRad="5969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9252BE4-BB5A-4942-9D7A-E5BFE08FD59D}"/>
              </a:ext>
            </a:extLst>
          </p:cNvPr>
          <p:cNvSpPr txBox="1"/>
          <p:nvPr/>
        </p:nvSpPr>
        <p:spPr>
          <a:xfrm>
            <a:off x="739302" y="350196"/>
            <a:ext cx="9552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Notifications liées aux événements du réseau de l’utilisateur,</a:t>
            </a:r>
          </a:p>
          <a:p>
            <a:r>
              <a:rPr lang="fr-FR" sz="2400" dirty="0"/>
              <a:t>aux offres d’emploi</a:t>
            </a:r>
          </a:p>
        </p:txBody>
      </p:sp>
    </p:spTree>
    <p:extLst>
      <p:ext uri="{BB962C8B-B14F-4D97-AF65-F5344CB8AC3E}">
        <p14:creationId xmlns:p14="http://schemas.microsoft.com/office/powerpoint/2010/main" val="271261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91757EE-F009-4729-A46D-B1C42AE4B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8" t="21852" r="23229" b="15926"/>
          <a:stretch/>
        </p:blipFill>
        <p:spPr>
          <a:xfrm>
            <a:off x="2921000" y="1498600"/>
            <a:ext cx="6438900" cy="4267200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1D74CB-CF41-4640-8170-775328C9F5D5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Messagerie</a:t>
            </a:r>
          </a:p>
        </p:txBody>
      </p:sp>
    </p:spTree>
    <p:extLst>
      <p:ext uri="{BB962C8B-B14F-4D97-AF65-F5344CB8AC3E}">
        <p14:creationId xmlns:p14="http://schemas.microsoft.com/office/powerpoint/2010/main" val="46461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C9BA5E2-2718-4488-AD7E-67A76F2B7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8" t="22407" r="26459" b="10000"/>
          <a:stretch/>
        </p:blipFill>
        <p:spPr>
          <a:xfrm>
            <a:off x="2511467" y="1358899"/>
            <a:ext cx="7169065" cy="5181601"/>
          </a:xfrm>
          <a:prstGeom prst="rect">
            <a:avLst/>
          </a:prstGeom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D0BE241-E93F-4039-B390-4DE05E4A8D64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Pages affichant les photos et vidéos d’un utilisateur</a:t>
            </a:r>
          </a:p>
        </p:txBody>
      </p:sp>
    </p:spTree>
    <p:extLst>
      <p:ext uri="{BB962C8B-B14F-4D97-AF65-F5344CB8AC3E}">
        <p14:creationId xmlns:p14="http://schemas.microsoft.com/office/powerpoint/2010/main" val="283833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7D670-27DF-4B34-BA9E-DEA1041D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STORYBOARD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5687E-35FD-4549-8CCF-4EB3B4E3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principales fonctionnalités (boutons, pages, actions sur une publication)</a:t>
            </a:r>
          </a:p>
        </p:txBody>
      </p:sp>
    </p:spTree>
    <p:extLst>
      <p:ext uri="{BB962C8B-B14F-4D97-AF65-F5344CB8AC3E}">
        <p14:creationId xmlns:p14="http://schemas.microsoft.com/office/powerpoint/2010/main" val="392365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715A158-EC97-478B-9064-4899A3615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" y="600699"/>
            <a:ext cx="11703050" cy="5656602"/>
          </a:xfrm>
          <a:effectLst>
            <a:outerShdw blurRad="558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73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799F8-DB24-406C-98A9-5C2B740D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78D01-F12E-412C-B976-E7D3A9E8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pages les plus importantes de notre site web, telles que nous aimerions les coder.</a:t>
            </a:r>
          </a:p>
          <a:p>
            <a:r>
              <a:rPr lang="fr-FR" dirty="0"/>
              <a:t>Ce ne sont peut-être pas les versions définitives. Nous adapterons au fil de notre code.</a:t>
            </a:r>
          </a:p>
        </p:txBody>
      </p:sp>
    </p:spTree>
    <p:extLst>
      <p:ext uri="{BB962C8B-B14F-4D97-AF65-F5344CB8AC3E}">
        <p14:creationId xmlns:p14="http://schemas.microsoft.com/office/powerpoint/2010/main" val="68089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0F804A1-BC7D-40C8-8DFE-DFA6C6A2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2724" r="1695" b="1494"/>
          <a:stretch/>
        </p:blipFill>
        <p:spPr>
          <a:xfrm>
            <a:off x="2048131" y="1107804"/>
            <a:ext cx="8095737" cy="5400000"/>
          </a:xfrm>
          <a:effectLst>
            <a:outerShdw blurRad="5461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A87EF9-63C1-46DE-9946-0C0378F0094D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Page de connexion / création de compte</a:t>
            </a:r>
          </a:p>
        </p:txBody>
      </p:sp>
    </p:spTree>
    <p:extLst>
      <p:ext uri="{BB962C8B-B14F-4D97-AF65-F5344CB8AC3E}">
        <p14:creationId xmlns:p14="http://schemas.microsoft.com/office/powerpoint/2010/main" val="47330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1B3B02C-E06C-4A84-9EFC-B44818330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9" t="22911" r="26388" b="14587"/>
          <a:stretch/>
        </p:blipFill>
        <p:spPr>
          <a:xfrm>
            <a:off x="1862360" y="1108952"/>
            <a:ext cx="8433545" cy="5400000"/>
          </a:xfrm>
          <a:prstGeom prst="rect">
            <a:avLst/>
          </a:prstGeom>
          <a:effectLst>
            <a:outerShdw blurRad="6096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8C9F00-5F70-433D-AD81-BF18156C2E8F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Profil utilisateur</a:t>
            </a:r>
          </a:p>
        </p:txBody>
      </p:sp>
    </p:spTree>
    <p:extLst>
      <p:ext uri="{BB962C8B-B14F-4D97-AF65-F5344CB8AC3E}">
        <p14:creationId xmlns:p14="http://schemas.microsoft.com/office/powerpoint/2010/main" val="283742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74F0E76-5B18-49B5-922D-466551074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t="610" r="545" b="-1"/>
          <a:stretch/>
        </p:blipFill>
        <p:spPr>
          <a:xfrm>
            <a:off x="5003800" y="348304"/>
            <a:ext cx="4326181" cy="6159500"/>
          </a:xfrm>
          <a:prstGeom prst="rect">
            <a:avLst/>
          </a:prstGeom>
          <a:effectLst>
            <a:outerShdw blurRad="4064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0D8CD01-B594-4288-8477-32F85837E2B9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59017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21C3B3A-A2BF-4FCB-AFF5-667ED6990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3" t="25920" r="23406" b="11488"/>
          <a:stretch/>
        </p:blipFill>
        <p:spPr>
          <a:xfrm>
            <a:off x="2450155" y="1478544"/>
            <a:ext cx="7291690" cy="4887177"/>
          </a:xfrm>
          <a:prstGeom prst="rect">
            <a:avLst/>
          </a:prstGeom>
          <a:effectLst>
            <a:outerShdw blurRad="647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D1F1F96-E106-4CF4-81DF-5EED380125D9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Réseau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12495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EA9740-E906-44C9-A6DD-BD1014681DF5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Page des emplois : page d’accueil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F6BC8AE-1EF7-4B54-B88C-070208D2A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319" r="1158"/>
          <a:stretch/>
        </p:blipFill>
        <p:spPr>
          <a:xfrm>
            <a:off x="5346699" y="243794"/>
            <a:ext cx="5156201" cy="6370411"/>
          </a:xfrm>
          <a:prstGeom prst="rect">
            <a:avLst/>
          </a:prstGeom>
          <a:effectLst>
            <a:outerShdw blurRad="4572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8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CC9297-9494-456B-A2FE-5F3BC3079AB0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Page des emplois : mes publications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E56A65-AF0B-4792-9F61-811458EEE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1678" r="9237" b="1490"/>
          <a:stretch/>
        </p:blipFill>
        <p:spPr>
          <a:xfrm>
            <a:off x="3769360" y="975360"/>
            <a:ext cx="4277360" cy="5405120"/>
          </a:xfrm>
          <a:prstGeom prst="rect">
            <a:avLst/>
          </a:prstGeom>
          <a:effectLst>
            <a:outerShdw blurRad="762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78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7B23E48-E50C-4086-9B86-2BFBCCE6A87B}"/>
              </a:ext>
            </a:extLst>
          </p:cNvPr>
          <p:cNvSpPr txBox="1"/>
          <p:nvPr/>
        </p:nvSpPr>
        <p:spPr>
          <a:xfrm>
            <a:off x="739302" y="350196"/>
            <a:ext cx="95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Page des emplois : ajouter une annonce manuellement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0967C45-F999-477A-83B8-C5639DE4D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8" t="23888" r="24583" b="13704"/>
          <a:stretch/>
        </p:blipFill>
        <p:spPr>
          <a:xfrm>
            <a:off x="2041994" y="1107804"/>
            <a:ext cx="8108012" cy="5400000"/>
          </a:xfrm>
          <a:prstGeom prst="rect">
            <a:avLst/>
          </a:prstGeom>
          <a:effectLst>
            <a:outerShdw blurRad="7366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873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263</TotalTime>
  <Words>128</Words>
  <Application>Microsoft Office PowerPoint</Application>
  <PresentationFormat>Grand écran</PresentationFormat>
  <Paragraphs>21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Galerie</vt:lpstr>
      <vt:lpstr>Wireframe et Storyboard</vt:lpstr>
      <vt:lpstr>Wireframe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STORYBOARD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et Storyboard</dc:title>
  <dc:creator>Dorothée JOSEPHINE</dc:creator>
  <cp:lastModifiedBy>Dorothée JOSEPHINE</cp:lastModifiedBy>
  <cp:revision>25</cp:revision>
  <dcterms:created xsi:type="dcterms:W3CDTF">2018-05-02T13:30:43Z</dcterms:created>
  <dcterms:modified xsi:type="dcterms:W3CDTF">2018-05-02T17:54:40Z</dcterms:modified>
</cp:coreProperties>
</file>