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56" d="100"/>
          <a:sy n="56" d="100"/>
        </p:scale>
        <p:origin x="7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C289-EE9E-4C8E-AE08-CD11D4FB7FFD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6FE4-A168-48E2-9D51-A2DE1123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C289-EE9E-4C8E-AE08-CD11D4FB7FFD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6FE4-A168-48E2-9D51-A2DE1123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4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C289-EE9E-4C8E-AE08-CD11D4FB7FFD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6FE4-A168-48E2-9D51-A2DE1123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2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C289-EE9E-4C8E-AE08-CD11D4FB7FFD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6FE4-A168-48E2-9D51-A2DE1123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1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C289-EE9E-4C8E-AE08-CD11D4FB7FFD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6FE4-A168-48E2-9D51-A2DE1123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1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C289-EE9E-4C8E-AE08-CD11D4FB7FFD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6FE4-A168-48E2-9D51-A2DE1123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1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C289-EE9E-4C8E-AE08-CD11D4FB7FFD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6FE4-A168-48E2-9D51-A2DE1123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C289-EE9E-4C8E-AE08-CD11D4FB7FFD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6FE4-A168-48E2-9D51-A2DE1123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5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C289-EE9E-4C8E-AE08-CD11D4FB7FFD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6FE4-A168-48E2-9D51-A2DE1123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7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C289-EE9E-4C8E-AE08-CD11D4FB7FFD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6FE4-A168-48E2-9D51-A2DE1123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0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C289-EE9E-4C8E-AE08-CD11D4FB7FFD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6FE4-A168-48E2-9D51-A2DE1123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1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1C289-EE9E-4C8E-AE08-CD11D4FB7FFD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36FE4-A168-48E2-9D51-A2DE1123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1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3" y="0"/>
            <a:ext cx="12192000" cy="689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6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36"/>
            <a:ext cx="12091916" cy="672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23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Ng, Ee Ann (633)</dc:creator>
  <cp:lastModifiedBy>Ng, Ee Ann (633)</cp:lastModifiedBy>
  <cp:revision>1</cp:revision>
  <dcterms:created xsi:type="dcterms:W3CDTF">2020-07-03T08:03:40Z</dcterms:created>
  <dcterms:modified xsi:type="dcterms:W3CDTF">2020-07-03T08:03:59Z</dcterms:modified>
</cp:coreProperties>
</file>