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60" r:id="rId3"/>
    <p:sldId id="265" r:id="rId4"/>
    <p:sldId id="266" r:id="rId5"/>
    <p:sldId id="267" r:id="rId6"/>
    <p:sldId id="263" r:id="rId7"/>
    <p:sldId id="257" r:id="rId8"/>
    <p:sldId id="258" r:id="rId9"/>
    <p:sldId id="259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e Ann Ng" userId="b02a01e3e4ab3f43" providerId="LiveId" clId="{D7CC2A38-FA21-4938-B01B-3530CCDC135D}"/>
    <pc:docChg chg="undo custSel modSld">
      <pc:chgData name="Ee Ann Ng" userId="b02a01e3e4ab3f43" providerId="LiveId" clId="{D7CC2A38-FA21-4938-B01B-3530CCDC135D}" dt="2022-02-10T03:00:02.956" v="112" actId="20577"/>
      <pc:docMkLst>
        <pc:docMk/>
      </pc:docMkLst>
      <pc:sldChg chg="modSp mod">
        <pc:chgData name="Ee Ann Ng" userId="b02a01e3e4ab3f43" providerId="LiveId" clId="{D7CC2A38-FA21-4938-B01B-3530CCDC135D}" dt="2022-02-10T02:57:30.330" v="27" actId="20577"/>
        <pc:sldMkLst>
          <pc:docMk/>
          <pc:sldMk cId="2306708031" sldId="260"/>
        </pc:sldMkLst>
        <pc:spChg chg="mod">
          <ac:chgData name="Ee Ann Ng" userId="b02a01e3e4ab3f43" providerId="LiveId" clId="{D7CC2A38-FA21-4938-B01B-3530CCDC135D}" dt="2022-02-10T02:57:30.330" v="27" actId="20577"/>
          <ac:spMkLst>
            <pc:docMk/>
            <pc:sldMk cId="2306708031" sldId="260"/>
            <ac:spMk id="3" creationId="{2D5AC0AE-7882-4860-8128-FC0EAB68CF35}"/>
          </ac:spMkLst>
        </pc:spChg>
      </pc:sldChg>
      <pc:sldChg chg="modSp mod">
        <pc:chgData name="Ee Ann Ng" userId="b02a01e3e4ab3f43" providerId="LiveId" clId="{D7CC2A38-FA21-4938-B01B-3530CCDC135D}" dt="2022-02-10T02:57:34.072" v="29" actId="20577"/>
        <pc:sldMkLst>
          <pc:docMk/>
          <pc:sldMk cId="328635184" sldId="262"/>
        </pc:sldMkLst>
        <pc:spChg chg="mod">
          <ac:chgData name="Ee Ann Ng" userId="b02a01e3e4ab3f43" providerId="LiveId" clId="{D7CC2A38-FA21-4938-B01B-3530CCDC135D}" dt="2022-02-10T02:57:32.272" v="28" actId="20577"/>
          <ac:spMkLst>
            <pc:docMk/>
            <pc:sldMk cId="328635184" sldId="262"/>
            <ac:spMk id="2" creationId="{7BAD6C08-E922-436E-8013-EBA2768C6469}"/>
          </ac:spMkLst>
        </pc:spChg>
        <pc:spChg chg="mod">
          <ac:chgData name="Ee Ann Ng" userId="b02a01e3e4ab3f43" providerId="LiveId" clId="{D7CC2A38-FA21-4938-B01B-3530CCDC135D}" dt="2022-02-10T02:57:34.072" v="29" actId="20577"/>
          <ac:spMkLst>
            <pc:docMk/>
            <pc:sldMk cId="328635184" sldId="262"/>
            <ac:spMk id="3" creationId="{B9991464-A0FD-4328-B3AD-E1DA4BE55992}"/>
          </ac:spMkLst>
        </pc:spChg>
      </pc:sldChg>
      <pc:sldChg chg="delSp modSp mod">
        <pc:chgData name="Ee Ann Ng" userId="b02a01e3e4ab3f43" providerId="LiveId" clId="{D7CC2A38-FA21-4938-B01B-3530CCDC135D}" dt="2022-02-10T02:59:08.871" v="33" actId="20577"/>
        <pc:sldMkLst>
          <pc:docMk/>
          <pc:sldMk cId="3113163406" sldId="263"/>
        </pc:sldMkLst>
        <pc:spChg chg="mod">
          <ac:chgData name="Ee Ann Ng" userId="b02a01e3e4ab3f43" providerId="LiveId" clId="{D7CC2A38-FA21-4938-B01B-3530CCDC135D}" dt="2022-02-10T02:59:08.871" v="33" actId="20577"/>
          <ac:spMkLst>
            <pc:docMk/>
            <pc:sldMk cId="3113163406" sldId="263"/>
            <ac:spMk id="2" creationId="{DD0B39DE-BE9A-4F6F-B542-7929B82215A2}"/>
          </ac:spMkLst>
        </pc:spChg>
        <pc:spChg chg="del">
          <ac:chgData name="Ee Ann Ng" userId="b02a01e3e4ab3f43" providerId="LiveId" clId="{D7CC2A38-FA21-4938-B01B-3530CCDC135D}" dt="2022-02-10T02:59:04.155" v="32" actId="478"/>
          <ac:spMkLst>
            <pc:docMk/>
            <pc:sldMk cId="3113163406" sldId="263"/>
            <ac:spMk id="9" creationId="{8F7B8E50-8A6B-4D89-8B6F-76C89F1C3AEC}"/>
          </ac:spMkLst>
        </pc:spChg>
      </pc:sldChg>
      <pc:sldChg chg="modSp mod">
        <pc:chgData name="Ee Ann Ng" userId="b02a01e3e4ab3f43" providerId="LiveId" clId="{D7CC2A38-FA21-4938-B01B-3530CCDC135D}" dt="2022-02-10T03:00:02.956" v="112" actId="20577"/>
        <pc:sldMkLst>
          <pc:docMk/>
          <pc:sldMk cId="2073882350" sldId="264"/>
        </pc:sldMkLst>
        <pc:spChg chg="mod">
          <ac:chgData name="Ee Ann Ng" userId="b02a01e3e4ab3f43" providerId="LiveId" clId="{D7CC2A38-FA21-4938-B01B-3530CCDC135D}" dt="2022-02-10T03:00:02.956" v="112" actId="20577"/>
          <ac:spMkLst>
            <pc:docMk/>
            <pc:sldMk cId="2073882350" sldId="264"/>
            <ac:spMk id="2" creationId="{AA201652-BE9B-4830-9BB0-1AEF272BB382}"/>
          </ac:spMkLst>
        </pc:spChg>
      </pc:sldChg>
      <pc:sldChg chg="delSp modSp mod">
        <pc:chgData name="Ee Ann Ng" userId="b02a01e3e4ab3f43" providerId="LiveId" clId="{D7CC2A38-FA21-4938-B01B-3530CCDC135D}" dt="2022-02-10T02:57:44.739" v="31" actId="478"/>
        <pc:sldMkLst>
          <pc:docMk/>
          <pc:sldMk cId="2605257570" sldId="265"/>
        </pc:sldMkLst>
        <pc:spChg chg="del mod">
          <ac:chgData name="Ee Ann Ng" userId="b02a01e3e4ab3f43" providerId="LiveId" clId="{D7CC2A38-FA21-4938-B01B-3530CCDC135D}" dt="2022-02-10T02:57:44.739" v="31" actId="478"/>
          <ac:spMkLst>
            <pc:docMk/>
            <pc:sldMk cId="2605257570" sldId="265"/>
            <ac:spMk id="8" creationId="{C8472850-9150-4E82-958E-DA4407D470AB}"/>
          </ac:spMkLst>
        </pc:spChg>
      </pc:sldChg>
    </pc:docChg>
  </pc:docChgLst>
  <pc:docChgLst>
    <pc:chgData name="NG, EE Ann" userId="c437c028-2396-43a9-9c42-414dcbb271b1" providerId="ADAL" clId="{C10457D0-B55D-4086-BE9E-CB0A27E3AEA9}"/>
    <pc:docChg chg="undo redo custSel addSld modSld sldOrd">
      <pc:chgData name="NG, EE Ann" userId="c437c028-2396-43a9-9c42-414dcbb271b1" providerId="ADAL" clId="{C10457D0-B55D-4086-BE9E-CB0A27E3AEA9}" dt="2021-12-08T07:54:04.632" v="2660" actId="20577"/>
      <pc:docMkLst>
        <pc:docMk/>
      </pc:docMkLst>
      <pc:sldChg chg="addSp modSp">
        <pc:chgData name="NG, EE Ann" userId="c437c028-2396-43a9-9c42-414dcbb271b1" providerId="ADAL" clId="{C10457D0-B55D-4086-BE9E-CB0A27E3AEA9}" dt="2021-12-08T07:15:31.594" v="210" actId="571"/>
        <pc:sldMkLst>
          <pc:docMk/>
          <pc:sldMk cId="3211867886" sldId="257"/>
        </pc:sldMkLst>
        <pc:spChg chg="add mod">
          <ac:chgData name="NG, EE Ann" userId="c437c028-2396-43a9-9c42-414dcbb271b1" providerId="ADAL" clId="{C10457D0-B55D-4086-BE9E-CB0A27E3AEA9}" dt="2021-12-08T07:15:31.594" v="210" actId="571"/>
          <ac:spMkLst>
            <pc:docMk/>
            <pc:sldMk cId="3211867886" sldId="257"/>
            <ac:spMk id="19" creationId="{AFD274D3-FC36-420B-8997-E981F319D163}"/>
          </ac:spMkLst>
        </pc:spChg>
        <pc:spChg chg="add mod">
          <ac:chgData name="NG, EE Ann" userId="c437c028-2396-43a9-9c42-414dcbb271b1" providerId="ADAL" clId="{C10457D0-B55D-4086-BE9E-CB0A27E3AEA9}" dt="2021-12-08T07:15:31.594" v="210" actId="571"/>
          <ac:spMkLst>
            <pc:docMk/>
            <pc:sldMk cId="3211867886" sldId="257"/>
            <ac:spMk id="20" creationId="{BD6CE467-1DC4-4622-85F5-B48583B8F167}"/>
          </ac:spMkLst>
        </pc:spChg>
        <pc:picChg chg="add mod">
          <ac:chgData name="NG, EE Ann" userId="c437c028-2396-43a9-9c42-414dcbb271b1" providerId="ADAL" clId="{C10457D0-B55D-4086-BE9E-CB0A27E3AEA9}" dt="2021-12-08T07:15:31.594" v="210" actId="571"/>
          <ac:picMkLst>
            <pc:docMk/>
            <pc:sldMk cId="3211867886" sldId="257"/>
            <ac:picMk id="18" creationId="{22106EA1-FB0D-4778-B614-0FA2F3B2089A}"/>
          </ac:picMkLst>
        </pc:picChg>
      </pc:sldChg>
      <pc:sldChg chg="addSp delSp modSp mod ord">
        <pc:chgData name="NG, EE Ann" userId="c437c028-2396-43a9-9c42-414dcbb271b1" providerId="ADAL" clId="{C10457D0-B55D-4086-BE9E-CB0A27E3AEA9}" dt="2021-12-08T07:52:04.356" v="2643" actId="1076"/>
        <pc:sldMkLst>
          <pc:docMk/>
          <pc:sldMk cId="2306708031" sldId="260"/>
        </pc:sldMkLst>
        <pc:spChg chg="mod">
          <ac:chgData name="NG, EE Ann" userId="c437c028-2396-43a9-9c42-414dcbb271b1" providerId="ADAL" clId="{C10457D0-B55D-4086-BE9E-CB0A27E3AEA9}" dt="2021-12-08T07:50:46.439" v="2559" actId="403"/>
          <ac:spMkLst>
            <pc:docMk/>
            <pc:sldMk cId="2306708031" sldId="260"/>
            <ac:spMk id="2" creationId="{D4608448-3D94-49A2-A9AD-D41DAF4F755F}"/>
          </ac:spMkLst>
        </pc:spChg>
        <pc:spChg chg="mod">
          <ac:chgData name="NG, EE Ann" userId="c437c028-2396-43a9-9c42-414dcbb271b1" providerId="ADAL" clId="{C10457D0-B55D-4086-BE9E-CB0A27E3AEA9}" dt="2021-12-08T07:51:19.326" v="2624" actId="20577"/>
          <ac:spMkLst>
            <pc:docMk/>
            <pc:sldMk cId="2306708031" sldId="260"/>
            <ac:spMk id="3" creationId="{2D5AC0AE-7882-4860-8128-FC0EAB68CF35}"/>
          </ac:spMkLst>
        </pc:spChg>
        <pc:spChg chg="del">
          <ac:chgData name="NG, EE Ann" userId="c437c028-2396-43a9-9c42-414dcbb271b1" providerId="ADAL" clId="{C10457D0-B55D-4086-BE9E-CB0A27E3AEA9}" dt="2021-12-08T07:45:04.767" v="2082" actId="478"/>
          <ac:spMkLst>
            <pc:docMk/>
            <pc:sldMk cId="2306708031" sldId="260"/>
            <ac:spMk id="8" creationId="{0E90A0D0-6A21-4D7B-81DA-4B9549774819}"/>
          </ac:spMkLst>
        </pc:spChg>
        <pc:spChg chg="del">
          <ac:chgData name="NG, EE Ann" userId="c437c028-2396-43a9-9c42-414dcbb271b1" providerId="ADAL" clId="{C10457D0-B55D-4086-BE9E-CB0A27E3AEA9}" dt="2021-12-08T07:45:06.359" v="2083" actId="478"/>
          <ac:spMkLst>
            <pc:docMk/>
            <pc:sldMk cId="2306708031" sldId="260"/>
            <ac:spMk id="10" creationId="{71EE7B50-0E7C-465E-A0A9-E7F6C94B00B6}"/>
          </ac:spMkLst>
        </pc:spChg>
        <pc:spChg chg="del">
          <ac:chgData name="NG, EE Ann" userId="c437c028-2396-43a9-9c42-414dcbb271b1" providerId="ADAL" clId="{C10457D0-B55D-4086-BE9E-CB0A27E3AEA9}" dt="2021-12-08T07:45:01.079" v="2080" actId="478"/>
          <ac:spMkLst>
            <pc:docMk/>
            <pc:sldMk cId="2306708031" sldId="260"/>
            <ac:spMk id="12" creationId="{98283213-9224-4AFD-B135-91232CADD837}"/>
          </ac:spMkLst>
        </pc:spChg>
        <pc:spChg chg="del">
          <ac:chgData name="NG, EE Ann" userId="c437c028-2396-43a9-9c42-414dcbb271b1" providerId="ADAL" clId="{C10457D0-B55D-4086-BE9E-CB0A27E3AEA9}" dt="2021-12-08T07:45:03.217" v="2081" actId="478"/>
          <ac:spMkLst>
            <pc:docMk/>
            <pc:sldMk cId="2306708031" sldId="260"/>
            <ac:spMk id="14" creationId="{497F9355-E3AF-4540-B04B-49D4D1F6C9CA}"/>
          </ac:spMkLst>
        </pc:spChg>
        <pc:spChg chg="del topLvl">
          <ac:chgData name="NG, EE Ann" userId="c437c028-2396-43a9-9c42-414dcbb271b1" providerId="ADAL" clId="{C10457D0-B55D-4086-BE9E-CB0A27E3AEA9}" dt="2021-12-08T07:45:10.347" v="2084" actId="478"/>
          <ac:spMkLst>
            <pc:docMk/>
            <pc:sldMk cId="2306708031" sldId="260"/>
            <ac:spMk id="15" creationId="{BFAFE2D9-DA0F-40E4-8484-C4899DBE4CA4}"/>
          </ac:spMkLst>
        </pc:spChg>
        <pc:spChg chg="add del mod">
          <ac:chgData name="NG, EE Ann" userId="c437c028-2396-43a9-9c42-414dcbb271b1" providerId="ADAL" clId="{C10457D0-B55D-4086-BE9E-CB0A27E3AEA9}" dt="2021-12-08T07:44:49.445" v="2076"/>
          <ac:spMkLst>
            <pc:docMk/>
            <pc:sldMk cId="2306708031" sldId="260"/>
            <ac:spMk id="19" creationId="{F3167910-A892-48C3-B483-BFF36F304861}"/>
          </ac:spMkLst>
        </pc:spChg>
        <pc:spChg chg="add mod">
          <ac:chgData name="NG, EE Ann" userId="c437c028-2396-43a9-9c42-414dcbb271b1" providerId="ADAL" clId="{C10457D0-B55D-4086-BE9E-CB0A27E3AEA9}" dt="2021-12-08T07:52:04.356" v="2643" actId="1076"/>
          <ac:spMkLst>
            <pc:docMk/>
            <pc:sldMk cId="2306708031" sldId="260"/>
            <ac:spMk id="22" creationId="{B21C4FEA-F9FA-41CC-84B8-DFE5C440EADA}"/>
          </ac:spMkLst>
        </pc:spChg>
        <pc:spChg chg="add mod">
          <ac:chgData name="NG, EE Ann" userId="c437c028-2396-43a9-9c42-414dcbb271b1" providerId="ADAL" clId="{C10457D0-B55D-4086-BE9E-CB0A27E3AEA9}" dt="2021-12-08T07:51:45.333" v="2641" actId="20577"/>
          <ac:spMkLst>
            <pc:docMk/>
            <pc:sldMk cId="2306708031" sldId="260"/>
            <ac:spMk id="23" creationId="{E2E43F4F-8A0E-4993-940E-C070408C90DE}"/>
          </ac:spMkLst>
        </pc:spChg>
        <pc:grpChg chg="del mod">
          <ac:chgData name="NG, EE Ann" userId="c437c028-2396-43a9-9c42-414dcbb271b1" providerId="ADAL" clId="{C10457D0-B55D-4086-BE9E-CB0A27E3AEA9}" dt="2021-12-08T07:45:10.347" v="2084" actId="478"/>
          <ac:grpSpMkLst>
            <pc:docMk/>
            <pc:sldMk cId="2306708031" sldId="260"/>
            <ac:grpSpMk id="18" creationId="{7F6C4E36-3CE3-4684-9C14-07E55DB2C5A5}"/>
          </ac:grpSpMkLst>
        </pc:grpChg>
        <pc:picChg chg="mod topLvl modCrop">
          <ac:chgData name="NG, EE Ann" userId="c437c028-2396-43a9-9c42-414dcbb271b1" providerId="ADAL" clId="{C10457D0-B55D-4086-BE9E-CB0A27E3AEA9}" dt="2021-12-08T07:47:20.292" v="2314" actId="1076"/>
          <ac:picMkLst>
            <pc:docMk/>
            <pc:sldMk cId="2306708031" sldId="260"/>
            <ac:picMk id="17" creationId="{AE98677F-4DA7-4232-ADD9-9183E3D23482}"/>
          </ac:picMkLst>
        </pc:picChg>
        <pc:picChg chg="add mod">
          <ac:chgData name="NG, EE Ann" userId="c437c028-2396-43a9-9c42-414dcbb271b1" providerId="ADAL" clId="{C10457D0-B55D-4086-BE9E-CB0A27E3AEA9}" dt="2021-12-08T07:47:18.979" v="2313" actId="1076"/>
          <ac:picMkLst>
            <pc:docMk/>
            <pc:sldMk cId="2306708031" sldId="260"/>
            <ac:picMk id="20" creationId="{2C01E8DF-2EE5-4CEC-B3AB-7BCECE3CA4AD}"/>
          </ac:picMkLst>
        </pc:picChg>
      </pc:sldChg>
      <pc:sldChg chg="modSp mod">
        <pc:chgData name="NG, EE Ann" userId="c437c028-2396-43a9-9c42-414dcbb271b1" providerId="ADAL" clId="{C10457D0-B55D-4086-BE9E-CB0A27E3AEA9}" dt="2021-12-08T07:54:04.632" v="2660" actId="20577"/>
        <pc:sldMkLst>
          <pc:docMk/>
          <pc:sldMk cId="328635184" sldId="262"/>
        </pc:sldMkLst>
        <pc:spChg chg="mod">
          <ac:chgData name="NG, EE Ann" userId="c437c028-2396-43a9-9c42-414dcbb271b1" providerId="ADAL" clId="{C10457D0-B55D-4086-BE9E-CB0A27E3AEA9}" dt="2021-12-08T06:58:28.642" v="0" actId="21"/>
          <ac:spMkLst>
            <pc:docMk/>
            <pc:sldMk cId="328635184" sldId="262"/>
            <ac:spMk id="2" creationId="{7BAD6C08-E922-436E-8013-EBA2768C6469}"/>
          </ac:spMkLst>
        </pc:spChg>
        <pc:spChg chg="mod">
          <ac:chgData name="NG, EE Ann" userId="c437c028-2396-43a9-9c42-414dcbb271b1" providerId="ADAL" clId="{C10457D0-B55D-4086-BE9E-CB0A27E3AEA9}" dt="2021-12-08T07:54:04.632" v="2660" actId="20577"/>
          <ac:spMkLst>
            <pc:docMk/>
            <pc:sldMk cId="328635184" sldId="262"/>
            <ac:spMk id="3" creationId="{B9991464-A0FD-4328-B3AD-E1DA4BE55992}"/>
          </ac:spMkLst>
        </pc:spChg>
      </pc:sldChg>
      <pc:sldChg chg="modSp mod">
        <pc:chgData name="NG, EE Ann" userId="c437c028-2396-43a9-9c42-414dcbb271b1" providerId="ADAL" clId="{C10457D0-B55D-4086-BE9E-CB0A27E3AEA9}" dt="2021-12-08T07:52:26.061" v="2644" actId="1440"/>
        <pc:sldMkLst>
          <pc:docMk/>
          <pc:sldMk cId="3113163406" sldId="263"/>
        </pc:sldMkLst>
        <pc:spChg chg="mod">
          <ac:chgData name="NG, EE Ann" userId="c437c028-2396-43a9-9c42-414dcbb271b1" providerId="ADAL" clId="{C10457D0-B55D-4086-BE9E-CB0A27E3AEA9}" dt="2021-12-08T07:08:28.060" v="69" actId="20577"/>
          <ac:spMkLst>
            <pc:docMk/>
            <pc:sldMk cId="3113163406" sldId="263"/>
            <ac:spMk id="2" creationId="{DD0B39DE-BE9A-4F6F-B542-7929B82215A2}"/>
          </ac:spMkLst>
        </pc:spChg>
        <pc:picChg chg="mod">
          <ac:chgData name="NG, EE Ann" userId="c437c028-2396-43a9-9c42-414dcbb271b1" providerId="ADAL" clId="{C10457D0-B55D-4086-BE9E-CB0A27E3AEA9}" dt="2021-12-08T07:52:26.061" v="2644" actId="1440"/>
          <ac:picMkLst>
            <pc:docMk/>
            <pc:sldMk cId="3113163406" sldId="263"/>
            <ac:picMk id="5" creationId="{B1B43CCF-44D1-4BE2-9152-E0406A85E520}"/>
          </ac:picMkLst>
        </pc:picChg>
      </pc:sldChg>
      <pc:sldChg chg="addSp delSp modSp new mod">
        <pc:chgData name="NG, EE Ann" userId="c437c028-2396-43a9-9c42-414dcbb271b1" providerId="ADAL" clId="{C10457D0-B55D-4086-BE9E-CB0A27E3AEA9}" dt="2021-12-08T07:52:36.596" v="2647" actId="1076"/>
        <pc:sldMkLst>
          <pc:docMk/>
          <pc:sldMk cId="2605257570" sldId="265"/>
        </pc:sldMkLst>
        <pc:spChg chg="mod">
          <ac:chgData name="NG, EE Ann" userId="c437c028-2396-43a9-9c42-414dcbb271b1" providerId="ADAL" clId="{C10457D0-B55D-4086-BE9E-CB0A27E3AEA9}" dt="2021-12-08T07:52:36.596" v="2647" actId="1076"/>
          <ac:spMkLst>
            <pc:docMk/>
            <pc:sldMk cId="2605257570" sldId="265"/>
            <ac:spMk id="2" creationId="{672CBB47-5C65-4950-B639-290EDB0F9B74}"/>
          </ac:spMkLst>
        </pc:spChg>
        <pc:spChg chg="del">
          <ac:chgData name="NG, EE Ann" userId="c437c028-2396-43a9-9c42-414dcbb271b1" providerId="ADAL" clId="{C10457D0-B55D-4086-BE9E-CB0A27E3AEA9}" dt="2021-12-08T07:06:21.231" v="3" actId="22"/>
          <ac:spMkLst>
            <pc:docMk/>
            <pc:sldMk cId="2605257570" sldId="265"/>
            <ac:spMk id="3" creationId="{8797AC31-6D24-4068-89B6-B038A51A66E9}"/>
          </ac:spMkLst>
        </pc:spChg>
        <pc:spChg chg="add mod">
          <ac:chgData name="NG, EE Ann" userId="c437c028-2396-43a9-9c42-414dcbb271b1" providerId="ADAL" clId="{C10457D0-B55D-4086-BE9E-CB0A27E3AEA9}" dt="2021-12-08T07:14:53.028" v="206" actId="1076"/>
          <ac:spMkLst>
            <pc:docMk/>
            <pc:sldMk cId="2605257570" sldId="265"/>
            <ac:spMk id="8" creationId="{C8472850-9150-4E82-958E-DA4407D470AB}"/>
          </ac:spMkLst>
        </pc:spChg>
        <pc:picChg chg="add mod ord">
          <ac:chgData name="NG, EE Ann" userId="c437c028-2396-43a9-9c42-414dcbb271b1" providerId="ADAL" clId="{C10457D0-B55D-4086-BE9E-CB0A27E3AEA9}" dt="2021-12-08T07:52:34.396" v="2646" actId="1076"/>
          <ac:picMkLst>
            <pc:docMk/>
            <pc:sldMk cId="2605257570" sldId="265"/>
            <ac:picMk id="6" creationId="{5A87C889-1AAE-4F16-9111-8849AA7344B9}"/>
          </ac:picMkLst>
        </pc:picChg>
      </pc:sldChg>
      <pc:sldChg chg="addSp delSp modSp new mod">
        <pc:chgData name="NG, EE Ann" userId="c437c028-2396-43a9-9c42-414dcbb271b1" providerId="ADAL" clId="{C10457D0-B55D-4086-BE9E-CB0A27E3AEA9}" dt="2021-12-08T07:48:23.348" v="2417" actId="20577"/>
        <pc:sldMkLst>
          <pc:docMk/>
          <pc:sldMk cId="1793410835" sldId="266"/>
        </pc:sldMkLst>
        <pc:spChg chg="mod">
          <ac:chgData name="NG, EE Ann" userId="c437c028-2396-43a9-9c42-414dcbb271b1" providerId="ADAL" clId="{C10457D0-B55D-4086-BE9E-CB0A27E3AEA9}" dt="2021-12-08T07:48:23.348" v="2417" actId="20577"/>
          <ac:spMkLst>
            <pc:docMk/>
            <pc:sldMk cId="1793410835" sldId="266"/>
            <ac:spMk id="2" creationId="{CC322CBE-B1F9-42BE-8431-87E94F33D1D9}"/>
          </ac:spMkLst>
        </pc:spChg>
        <pc:spChg chg="del">
          <ac:chgData name="NG, EE Ann" userId="c437c028-2396-43a9-9c42-414dcbb271b1" providerId="ADAL" clId="{C10457D0-B55D-4086-BE9E-CB0A27E3AEA9}" dt="2021-12-08T07:15:12.127" v="207"/>
          <ac:spMkLst>
            <pc:docMk/>
            <pc:sldMk cId="1793410835" sldId="266"/>
            <ac:spMk id="3" creationId="{BACD1597-5175-410C-9193-B1F69018C905}"/>
          </ac:spMkLst>
        </pc:spChg>
        <pc:spChg chg="add mod">
          <ac:chgData name="NG, EE Ann" userId="c437c028-2396-43a9-9c42-414dcbb271b1" providerId="ADAL" clId="{C10457D0-B55D-4086-BE9E-CB0A27E3AEA9}" dt="2021-12-08T07:26:12.185" v="404" actId="1076"/>
          <ac:spMkLst>
            <pc:docMk/>
            <pc:sldMk cId="1793410835" sldId="266"/>
            <ac:spMk id="6" creationId="{50911AA1-B584-4951-8E3F-1C97A8A2B2F5}"/>
          </ac:spMkLst>
        </pc:spChg>
        <pc:spChg chg="add mod">
          <ac:chgData name="NG, EE Ann" userId="c437c028-2396-43a9-9c42-414dcbb271b1" providerId="ADAL" clId="{C10457D0-B55D-4086-BE9E-CB0A27E3AEA9}" dt="2021-12-08T07:26:12.185" v="404" actId="1076"/>
          <ac:spMkLst>
            <pc:docMk/>
            <pc:sldMk cId="1793410835" sldId="266"/>
            <ac:spMk id="7" creationId="{DB2CBE02-9720-4E07-B19E-3CE384BD0E75}"/>
          </ac:spMkLst>
        </pc:spChg>
        <pc:spChg chg="add mod">
          <ac:chgData name="NG, EE Ann" userId="c437c028-2396-43a9-9c42-414dcbb271b1" providerId="ADAL" clId="{C10457D0-B55D-4086-BE9E-CB0A27E3AEA9}" dt="2021-12-08T07:26:12.185" v="404" actId="1076"/>
          <ac:spMkLst>
            <pc:docMk/>
            <pc:sldMk cId="1793410835" sldId="266"/>
            <ac:spMk id="8" creationId="{5239D602-0F3B-453D-A6CF-AEB81211AE52}"/>
          </ac:spMkLst>
        </pc:spChg>
        <pc:spChg chg="add mod">
          <ac:chgData name="NG, EE Ann" userId="c437c028-2396-43a9-9c42-414dcbb271b1" providerId="ADAL" clId="{C10457D0-B55D-4086-BE9E-CB0A27E3AEA9}" dt="2021-12-08T07:26:12.185" v="404" actId="1076"/>
          <ac:spMkLst>
            <pc:docMk/>
            <pc:sldMk cId="1793410835" sldId="266"/>
            <ac:spMk id="9" creationId="{F9D6605B-E171-458D-BA26-989653E0EF08}"/>
          </ac:spMkLst>
        </pc:spChg>
        <pc:spChg chg="add mod">
          <ac:chgData name="NG, EE Ann" userId="c437c028-2396-43a9-9c42-414dcbb271b1" providerId="ADAL" clId="{C10457D0-B55D-4086-BE9E-CB0A27E3AEA9}" dt="2021-12-08T07:32:19.029" v="1092" actId="1076"/>
          <ac:spMkLst>
            <pc:docMk/>
            <pc:sldMk cId="1793410835" sldId="266"/>
            <ac:spMk id="11" creationId="{B8DD6ACE-6998-4356-8D3C-6031738F211C}"/>
          </ac:spMkLst>
        </pc:spChg>
        <pc:spChg chg="add mod">
          <ac:chgData name="NG, EE Ann" userId="c437c028-2396-43a9-9c42-414dcbb271b1" providerId="ADAL" clId="{C10457D0-B55D-4086-BE9E-CB0A27E3AEA9}" dt="2021-12-08T07:29:30.889" v="840" actId="14100"/>
          <ac:spMkLst>
            <pc:docMk/>
            <pc:sldMk cId="1793410835" sldId="266"/>
            <ac:spMk id="12" creationId="{956E94B9-915A-4B09-81CF-96066C12C753}"/>
          </ac:spMkLst>
        </pc:spChg>
        <pc:spChg chg="add del mod">
          <ac:chgData name="NG, EE Ann" userId="c437c028-2396-43a9-9c42-414dcbb271b1" providerId="ADAL" clId="{C10457D0-B55D-4086-BE9E-CB0A27E3AEA9}" dt="2021-12-08T07:29:22.199" v="838" actId="478"/>
          <ac:spMkLst>
            <pc:docMk/>
            <pc:sldMk cId="1793410835" sldId="266"/>
            <ac:spMk id="13" creationId="{F6F1D583-00CD-4C76-AEE4-3EA718D6D436}"/>
          </ac:spMkLst>
        </pc:spChg>
        <pc:spChg chg="add mod">
          <ac:chgData name="NG, EE Ann" userId="c437c028-2396-43a9-9c42-414dcbb271b1" providerId="ADAL" clId="{C10457D0-B55D-4086-BE9E-CB0A27E3AEA9}" dt="2021-12-08T07:37:40.843" v="1578" actId="1076"/>
          <ac:spMkLst>
            <pc:docMk/>
            <pc:sldMk cId="1793410835" sldId="266"/>
            <ac:spMk id="14" creationId="{26203E70-BDD1-44B2-B60E-8BA569465162}"/>
          </ac:spMkLst>
        </pc:spChg>
        <pc:picChg chg="add mod modCrop">
          <ac:chgData name="NG, EE Ann" userId="c437c028-2396-43a9-9c42-414dcbb271b1" providerId="ADAL" clId="{C10457D0-B55D-4086-BE9E-CB0A27E3AEA9}" dt="2021-12-08T07:37:43.640" v="1580" actId="1076"/>
          <ac:picMkLst>
            <pc:docMk/>
            <pc:sldMk cId="1793410835" sldId="266"/>
            <ac:picMk id="5" creationId="{7FE106CE-2A28-44BB-A05C-F73DCBB70FD9}"/>
          </ac:picMkLst>
        </pc:picChg>
        <pc:cxnChg chg="add mod">
          <ac:chgData name="NG, EE Ann" userId="c437c028-2396-43a9-9c42-414dcbb271b1" providerId="ADAL" clId="{C10457D0-B55D-4086-BE9E-CB0A27E3AEA9}" dt="2021-12-08T07:37:46.754" v="1581" actId="14100"/>
          <ac:cxnSpMkLst>
            <pc:docMk/>
            <pc:sldMk cId="1793410835" sldId="266"/>
            <ac:cxnSpMk id="15" creationId="{A1ED6D37-9A79-41E3-81F6-D5B1094A7288}"/>
          </ac:cxnSpMkLst>
        </pc:cxnChg>
      </pc:sldChg>
      <pc:sldChg chg="addSp delSp modSp new mod">
        <pc:chgData name="NG, EE Ann" userId="c437c028-2396-43a9-9c42-414dcbb271b1" providerId="ADAL" clId="{C10457D0-B55D-4086-BE9E-CB0A27E3AEA9}" dt="2021-12-08T07:43:52.716" v="2068" actId="14100"/>
        <pc:sldMkLst>
          <pc:docMk/>
          <pc:sldMk cId="1803194405" sldId="267"/>
        </pc:sldMkLst>
        <pc:spChg chg="mod">
          <ac:chgData name="NG, EE Ann" userId="c437c028-2396-43a9-9c42-414dcbb271b1" providerId="ADAL" clId="{C10457D0-B55D-4086-BE9E-CB0A27E3AEA9}" dt="2021-12-08T07:40:22.835" v="1684" actId="27636"/>
          <ac:spMkLst>
            <pc:docMk/>
            <pc:sldMk cId="1803194405" sldId="267"/>
            <ac:spMk id="2" creationId="{F708511F-78A9-4288-9FA2-FFB794D50955}"/>
          </ac:spMkLst>
        </pc:spChg>
        <pc:spChg chg="mod">
          <ac:chgData name="NG, EE Ann" userId="c437c028-2396-43a9-9c42-414dcbb271b1" providerId="ADAL" clId="{C10457D0-B55D-4086-BE9E-CB0A27E3AEA9}" dt="2021-12-08T07:43:00.228" v="2045" actId="21"/>
          <ac:spMkLst>
            <pc:docMk/>
            <pc:sldMk cId="1803194405" sldId="267"/>
            <ac:spMk id="3" creationId="{37723660-D60A-47F1-8D8B-BD5275A750D6}"/>
          </ac:spMkLst>
        </pc:spChg>
        <pc:spChg chg="add del mod">
          <ac:chgData name="NG, EE Ann" userId="c437c028-2396-43a9-9c42-414dcbb271b1" providerId="ADAL" clId="{C10457D0-B55D-4086-BE9E-CB0A27E3AEA9}" dt="2021-12-08T07:32:41.800" v="1103" actId="478"/>
          <ac:spMkLst>
            <pc:docMk/>
            <pc:sldMk cId="1803194405" sldId="267"/>
            <ac:spMk id="6" creationId="{D11D1F98-59D8-4AB2-997E-7A0189869243}"/>
          </ac:spMkLst>
        </pc:spChg>
        <pc:spChg chg="add del mod">
          <ac:chgData name="NG, EE Ann" userId="c437c028-2396-43a9-9c42-414dcbb271b1" providerId="ADAL" clId="{C10457D0-B55D-4086-BE9E-CB0A27E3AEA9}" dt="2021-12-08T07:32:33.691" v="1096" actId="21"/>
          <ac:spMkLst>
            <pc:docMk/>
            <pc:sldMk cId="1803194405" sldId="267"/>
            <ac:spMk id="7" creationId="{3615514A-07EE-4ECC-B7AB-05726803F897}"/>
          </ac:spMkLst>
        </pc:spChg>
        <pc:spChg chg="add del mod">
          <ac:chgData name="NG, EE Ann" userId="c437c028-2396-43a9-9c42-414dcbb271b1" providerId="ADAL" clId="{C10457D0-B55D-4086-BE9E-CB0A27E3AEA9}" dt="2021-12-08T07:32:40.352" v="1102" actId="478"/>
          <ac:spMkLst>
            <pc:docMk/>
            <pc:sldMk cId="1803194405" sldId="267"/>
            <ac:spMk id="8" creationId="{87B2FF67-0026-4FF3-A47E-CCCE829ACF85}"/>
          </ac:spMkLst>
        </pc:spChg>
        <pc:spChg chg="add del mod">
          <ac:chgData name="NG, EE Ann" userId="c437c028-2396-43a9-9c42-414dcbb271b1" providerId="ADAL" clId="{C10457D0-B55D-4086-BE9E-CB0A27E3AEA9}" dt="2021-12-08T07:32:37.196" v="1099" actId="478"/>
          <ac:spMkLst>
            <pc:docMk/>
            <pc:sldMk cId="1803194405" sldId="267"/>
            <ac:spMk id="9" creationId="{4BA753C6-80FC-4039-9652-A555B0922102}"/>
          </ac:spMkLst>
        </pc:spChg>
        <pc:spChg chg="add mod">
          <ac:chgData name="NG, EE Ann" userId="c437c028-2396-43a9-9c42-414dcbb271b1" providerId="ADAL" clId="{C10457D0-B55D-4086-BE9E-CB0A27E3AEA9}" dt="2021-12-08T07:40:59.162" v="1737" actId="14100"/>
          <ac:spMkLst>
            <pc:docMk/>
            <pc:sldMk cId="1803194405" sldId="267"/>
            <ac:spMk id="10" creationId="{BF803612-0849-4E57-B159-0715668BB721}"/>
          </ac:spMkLst>
        </pc:spChg>
        <pc:spChg chg="add del mod">
          <ac:chgData name="NG, EE Ann" userId="c437c028-2396-43a9-9c42-414dcbb271b1" providerId="ADAL" clId="{C10457D0-B55D-4086-BE9E-CB0A27E3AEA9}" dt="2021-12-08T07:32:35.525" v="1098" actId="478"/>
          <ac:spMkLst>
            <pc:docMk/>
            <pc:sldMk cId="1803194405" sldId="267"/>
            <ac:spMk id="11" creationId="{1F75CCCD-3935-462E-9A2F-B15A5C1287DF}"/>
          </ac:spMkLst>
        </pc:spChg>
        <pc:spChg chg="add del mod">
          <ac:chgData name="NG, EE Ann" userId="c437c028-2396-43a9-9c42-414dcbb271b1" providerId="ADAL" clId="{C10457D0-B55D-4086-BE9E-CB0A27E3AEA9}" dt="2021-12-08T07:39:08.392" v="1588" actId="478"/>
          <ac:spMkLst>
            <pc:docMk/>
            <pc:sldMk cId="1803194405" sldId="267"/>
            <ac:spMk id="12" creationId="{E6F1E66E-45D4-4837-952B-540BF6CCFE63}"/>
          </ac:spMkLst>
        </pc:spChg>
        <pc:spChg chg="add del mod">
          <ac:chgData name="NG, EE Ann" userId="c437c028-2396-43a9-9c42-414dcbb271b1" providerId="ADAL" clId="{C10457D0-B55D-4086-BE9E-CB0A27E3AEA9}" dt="2021-12-08T07:39:09.702" v="1589" actId="478"/>
          <ac:spMkLst>
            <pc:docMk/>
            <pc:sldMk cId="1803194405" sldId="267"/>
            <ac:spMk id="13" creationId="{AE947CC2-F36A-46C1-9938-4324ED303537}"/>
          </ac:spMkLst>
        </pc:spChg>
        <pc:spChg chg="add del mod">
          <ac:chgData name="NG, EE Ann" userId="c437c028-2396-43a9-9c42-414dcbb271b1" providerId="ADAL" clId="{C10457D0-B55D-4086-BE9E-CB0A27E3AEA9}" dt="2021-12-08T07:39:10.820" v="1590" actId="478"/>
          <ac:spMkLst>
            <pc:docMk/>
            <pc:sldMk cId="1803194405" sldId="267"/>
            <ac:spMk id="14" creationId="{799E8A52-52BC-40E7-880A-D7AFA1C3D619}"/>
          </ac:spMkLst>
        </pc:spChg>
        <pc:spChg chg="add del mod">
          <ac:chgData name="NG, EE Ann" userId="c437c028-2396-43a9-9c42-414dcbb271b1" providerId="ADAL" clId="{C10457D0-B55D-4086-BE9E-CB0A27E3AEA9}" dt="2021-12-08T07:39:11.507" v="1591" actId="478"/>
          <ac:spMkLst>
            <pc:docMk/>
            <pc:sldMk cId="1803194405" sldId="267"/>
            <ac:spMk id="15" creationId="{8C217A85-5CD7-40C5-B8AB-714F9484CDB0}"/>
          </ac:spMkLst>
        </pc:spChg>
        <pc:spChg chg="add mod">
          <ac:chgData name="NG, EE Ann" userId="c437c028-2396-43a9-9c42-414dcbb271b1" providerId="ADAL" clId="{C10457D0-B55D-4086-BE9E-CB0A27E3AEA9}" dt="2021-12-08T07:41:04.754" v="1740" actId="14100"/>
          <ac:spMkLst>
            <pc:docMk/>
            <pc:sldMk cId="1803194405" sldId="267"/>
            <ac:spMk id="18" creationId="{ABD38A6F-B737-4187-8D83-87783B1B609F}"/>
          </ac:spMkLst>
        </pc:spChg>
        <pc:picChg chg="add del mod">
          <ac:chgData name="NG, EE Ann" userId="c437c028-2396-43a9-9c42-414dcbb271b1" providerId="ADAL" clId="{C10457D0-B55D-4086-BE9E-CB0A27E3AEA9}" dt="2021-12-08T07:38:52.218" v="1582" actId="478"/>
          <ac:picMkLst>
            <pc:docMk/>
            <pc:sldMk cId="1803194405" sldId="267"/>
            <ac:picMk id="5" creationId="{EFC46407-6069-4BCB-B958-DA53C81AF9B1}"/>
          </ac:picMkLst>
        </pc:picChg>
        <pc:picChg chg="add mod ord">
          <ac:chgData name="NG, EE Ann" userId="c437c028-2396-43a9-9c42-414dcbb271b1" providerId="ADAL" clId="{C10457D0-B55D-4086-BE9E-CB0A27E3AEA9}" dt="2021-12-08T07:39:17.123" v="1592" actId="1076"/>
          <ac:picMkLst>
            <pc:docMk/>
            <pc:sldMk cId="1803194405" sldId="267"/>
            <ac:picMk id="17" creationId="{FF8E0380-1FE5-4EA0-8045-E9004BD6F329}"/>
          </ac:picMkLst>
        </pc:picChg>
        <pc:cxnChg chg="add mod">
          <ac:chgData name="NG, EE Ann" userId="c437c028-2396-43a9-9c42-414dcbb271b1" providerId="ADAL" clId="{C10457D0-B55D-4086-BE9E-CB0A27E3AEA9}" dt="2021-12-08T07:43:52.716" v="2068" actId="14100"/>
          <ac:cxnSpMkLst>
            <pc:docMk/>
            <pc:sldMk cId="1803194405" sldId="267"/>
            <ac:cxnSpMk id="19" creationId="{83D2AEFB-3ADC-447C-A695-A72FFA551065}"/>
          </ac:cxnSpMkLst>
        </pc:cxnChg>
      </pc:sldChg>
      <pc:sldChg chg="modSp add mod ord">
        <pc:chgData name="NG, EE Ann" userId="c437c028-2396-43a9-9c42-414dcbb271b1" providerId="ADAL" clId="{C10457D0-B55D-4086-BE9E-CB0A27E3AEA9}" dt="2021-12-08T07:49:47.547" v="2514" actId="20577"/>
        <pc:sldMkLst>
          <pc:docMk/>
          <pc:sldMk cId="1598199914" sldId="268"/>
        </pc:sldMkLst>
        <pc:spChg chg="mod">
          <ac:chgData name="NG, EE Ann" userId="c437c028-2396-43a9-9c42-414dcbb271b1" providerId="ADAL" clId="{C10457D0-B55D-4086-BE9E-CB0A27E3AEA9}" dt="2021-12-08T07:49:23.246" v="2481" actId="20577"/>
          <ac:spMkLst>
            <pc:docMk/>
            <pc:sldMk cId="1598199914" sldId="268"/>
            <ac:spMk id="2" creationId="{D4608448-3D94-49A2-A9AD-D41DAF4F755F}"/>
          </ac:spMkLst>
        </pc:spChg>
        <pc:spChg chg="mod">
          <ac:chgData name="NG, EE Ann" userId="c437c028-2396-43a9-9c42-414dcbb271b1" providerId="ADAL" clId="{C10457D0-B55D-4086-BE9E-CB0A27E3AEA9}" dt="2021-12-08T07:49:47.547" v="2514" actId="20577"/>
          <ac:spMkLst>
            <pc:docMk/>
            <pc:sldMk cId="1598199914" sldId="268"/>
            <ac:spMk id="3" creationId="{2D5AC0AE-7882-4860-8128-FC0EAB68CF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ABB550-6424-49E1-8653-06645E36B7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9A311-CCD9-46E1-9F46-C9E1169BAD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12/8/2021 Ng Ee Ann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95FC3-CBE7-424B-8E6F-B9E92F9C03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Ng Ee 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A21C9-FFB9-446E-9533-9001495D9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A5521-AF38-41E0-9E2E-70F1687D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016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12/8/2021 Ng Ee Ann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Ng Ee 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44D7F-C509-493B-A4ED-DCFAA774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881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2B87-CFB1-450E-BF3E-8FC8F383A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EC1AC-3F30-418B-B45C-92D204B3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11E9D-7BDF-413A-B681-E8866BD9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59F4-33B4-4DE9-893E-2F73B7EE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6C81-B02F-4AD0-9A64-7A3461B6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1C96-6A96-4418-87A9-539F3C2E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0E228-2042-48EE-AB56-3545BB26E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79DF9-9638-4497-8174-10CA7771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EB3B-C87D-497D-A4B8-FDA89466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C072-9F64-4D6E-A4F2-4E996EFA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1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A4A01-7FD6-47DD-AC74-E7891A6A2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2E899-8B5D-4A81-A43E-36A3D5374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80C5-5622-45DD-8E43-BBB5BE88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5B43-420C-4DA2-BB3C-D37CDD41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701B-36A1-4CF0-9D69-E71FE8DD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926D-0F35-4F6E-A864-A540BFD0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44D8-5177-4501-B4FC-1C37F9D6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091B-0367-4B4B-B7B5-C67F053E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F871-237B-4B28-8186-08C61CC3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095E-343D-47A2-9172-B3CDC919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CCA0-29F5-4BCB-9F90-3B8A9331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A068-9086-4638-9DEC-C86875BF0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8CC5E-9B64-4B5A-ADE0-3954EF8E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B8B5-D539-472A-94E3-A4A2651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F760-3786-4B08-8FE3-5887D864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56EA-B7F0-4330-96FC-52D5A1DD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A492-77EA-4F1F-9C85-B09009E96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0D6AD-B35B-4D29-B34A-5A903901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9C66A-9809-41F9-BD5D-99DA5925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0A1CB-9723-4964-8253-03F6BBA7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30D99-8014-446C-968C-1C291F44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D5D7-983E-413B-AC97-B59C4236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68FF8-4B2C-4B5B-B251-98B9BFC0B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5D971-F4CC-4359-AA25-E59B4DDF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9293C-DF34-4D2C-A910-968D7F3F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87583-C707-4CF2-AC86-BE252ED3B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8B449-13A7-4F0F-AFD8-BFD2BA6D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1211A-7A27-4F01-A33F-EC9153F8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D13E5-D477-4A36-99B0-FDB25CCC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3872-26ED-488B-BF1F-D86C8CD3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42756-2F2F-4495-904C-32E5FC67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E9A06-53DD-46D5-B347-E259645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05598-8956-4EF2-AB91-5A06A8B9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3DB48-BB9C-4BC8-8AA6-7EF0793A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8F20C-8341-4D28-903B-FE7513B2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E4C66-2C51-4AB3-995F-1743D288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880A-4AC1-4C0B-8ABE-CEF6E1B6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CDB7-B1C9-452F-9F71-EBF4E874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43E00-DB8A-48A4-95AE-594D3FD1B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27A17-8558-42BF-9F95-69B83313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3EC91-3DAF-4A6F-9F68-D868F44B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4AAD2-7DFB-4345-9ADB-45970720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D492-857C-4FD4-A4FA-D35D75BF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8F21E-1623-4CC4-8EA7-641C88E2E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09BC5-C9A1-45BD-9A5F-A0A27DD8D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1EA37-6155-4420-B2A1-DC86EB9F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D3F4-7715-4F3A-B1F2-E59B7185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A702C-B001-45C0-99E3-05CDBB52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DE135-5907-4572-A789-58025493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01BDE-2FDE-4170-994B-052641E4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A958B-344A-42EF-BED3-A51E90DF8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12/8/2021 (Ng Ee Ann)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9032-98D7-4FB7-AA3C-AD39BB112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 Ee 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B017-3B1D-416A-A831-F93D2DCC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7339F6F6-3D31-44FD-9DD2-75DE939F3527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894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6C08-E922-436E-8013-EBA2768C6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Stakeholder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91464-A0FD-4328-B3AD-E1DA4BE55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3624" y="3752867"/>
            <a:ext cx="6664751" cy="1655762"/>
          </a:xfrm>
        </p:spPr>
        <p:txBody>
          <a:bodyPr/>
          <a:lstStyle/>
          <a:p>
            <a:r>
              <a:rPr lang="en-US" dirty="0"/>
              <a:t>How to identify the most important and influential Stakeholders and their Connections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6DE7E-CE38-470E-998E-1EE52437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</p:spTree>
    <p:extLst>
      <p:ext uri="{BB962C8B-B14F-4D97-AF65-F5344CB8AC3E}">
        <p14:creationId xmlns:p14="http://schemas.microsoft.com/office/powerpoint/2010/main" val="32863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1652-BE9B-4830-9BB0-1AEF272B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Chalmers is our known Connection. Can we reach Syed </a:t>
            </a:r>
            <a:r>
              <a:rPr lang="en-US" dirty="0" err="1"/>
              <a:t>Aljunid</a:t>
            </a:r>
            <a:r>
              <a:rPr lang="en-US" dirty="0"/>
              <a:t> via him?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5CEA4C-3EC7-4024-BA29-4AD747F33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29" y="2029972"/>
            <a:ext cx="10515600" cy="222696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A918-A436-439D-A1A7-2ECC9227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803DA-47E1-44E5-94BE-6AE5B7555895}"/>
              </a:ext>
            </a:extLst>
          </p:cNvPr>
          <p:cNvSpPr txBox="1"/>
          <p:nvPr/>
        </p:nvSpPr>
        <p:spPr>
          <a:xfrm>
            <a:off x="838200" y="4660312"/>
            <a:ext cx="10615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 in </a:t>
            </a:r>
            <a:r>
              <a:rPr lang="en-US" b="1" dirty="0"/>
              <a:t>James Chalmers </a:t>
            </a:r>
            <a:r>
              <a:rPr lang="en-US" dirty="0"/>
              <a:t>into the Connections field to quickly search if he is connected to Syed </a:t>
            </a:r>
            <a:r>
              <a:rPr lang="en-US" dirty="0" err="1"/>
              <a:t>Aljunid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Answer: James Chalmers is connected to Syed </a:t>
            </a:r>
            <a:r>
              <a:rPr lang="en-US" dirty="0" err="1"/>
              <a:t>Aljunid</a:t>
            </a:r>
            <a:r>
              <a:rPr lang="en-US" dirty="0"/>
              <a:t> but only as a 2</a:t>
            </a:r>
            <a:r>
              <a:rPr lang="en-US" baseline="30000" dirty="0"/>
              <a:t>nd</a:t>
            </a:r>
            <a:r>
              <a:rPr lang="en-US" dirty="0"/>
              <a:t> degree connection, via Andrew Briggs.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1B151-EB73-452B-BAA7-E5070FA6BEE9}"/>
              </a:ext>
            </a:extLst>
          </p:cNvPr>
          <p:cNvSpPr/>
          <p:nvPr/>
        </p:nvSpPr>
        <p:spPr>
          <a:xfrm>
            <a:off x="5429839" y="2696066"/>
            <a:ext cx="6074789" cy="311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8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F6C4E36-3CE3-4684-9C14-07E55DB2C5A5}"/>
              </a:ext>
            </a:extLst>
          </p:cNvPr>
          <p:cNvGrpSpPr/>
          <p:nvPr/>
        </p:nvGrpSpPr>
        <p:grpSpPr>
          <a:xfrm>
            <a:off x="876232" y="1235296"/>
            <a:ext cx="10439535" cy="4054483"/>
            <a:chOff x="961890" y="1442300"/>
            <a:chExt cx="10439535" cy="405448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E98677F-4DA7-4232-ADD9-9183E3D23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890" y="1442300"/>
              <a:ext cx="10420191" cy="40544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90A0D0-6A21-4D7B-81DA-4B9549774819}"/>
                </a:ext>
              </a:extLst>
            </p:cNvPr>
            <p:cNvSpPr/>
            <p:nvPr/>
          </p:nvSpPr>
          <p:spPr>
            <a:xfrm>
              <a:off x="5352658" y="1783015"/>
              <a:ext cx="2495844" cy="2842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EE7B50-0E7C-465E-A0A9-E7F6C94B00B6}"/>
                </a:ext>
              </a:extLst>
            </p:cNvPr>
            <p:cNvSpPr/>
            <p:nvPr/>
          </p:nvSpPr>
          <p:spPr>
            <a:xfrm>
              <a:off x="7872355" y="1783015"/>
              <a:ext cx="866292" cy="2842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283213-9224-4AFD-B135-91232CADD837}"/>
                </a:ext>
              </a:extLst>
            </p:cNvPr>
            <p:cNvSpPr/>
            <p:nvPr/>
          </p:nvSpPr>
          <p:spPr>
            <a:xfrm>
              <a:off x="1942413" y="2384596"/>
              <a:ext cx="3233394" cy="311218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7F9355-E3AF-4540-B04B-49D4D1F6C9CA}"/>
                </a:ext>
              </a:extLst>
            </p:cNvPr>
            <p:cNvSpPr/>
            <p:nvPr/>
          </p:nvSpPr>
          <p:spPr>
            <a:xfrm>
              <a:off x="5343231" y="2095499"/>
              <a:ext cx="6058194" cy="156210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AFE2D9-DA0F-40E4-8484-C4899DBE4CA4}"/>
                </a:ext>
              </a:extLst>
            </p:cNvPr>
            <p:cNvSpPr/>
            <p:nvPr/>
          </p:nvSpPr>
          <p:spPr>
            <a:xfrm flipV="1">
              <a:off x="8785782" y="1792442"/>
              <a:ext cx="1781666" cy="28420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608448-3D94-49A2-A9AD-D41DAF4F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C0AE-7882-4860-8128-FC0EAB68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96" y="5636849"/>
            <a:ext cx="10515600" cy="6816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00B050"/>
                </a:solidFill>
              </a:rPr>
              <a:t>Network Graph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00B050"/>
                </a:solidFill>
              </a:rPr>
              <a:t>Connection </a:t>
            </a:r>
            <a:r>
              <a:rPr lang="en-US" sz="2800" b="1" dirty="0" err="1">
                <a:solidFill>
                  <a:srgbClr val="00B050"/>
                </a:solidFill>
              </a:rPr>
              <a:t>DropDown</a:t>
            </a:r>
            <a:r>
              <a:rPr lang="en-US" b="1" dirty="0" err="1">
                <a:solidFill>
                  <a:srgbClr val="00B050"/>
                </a:solidFill>
              </a:rPr>
              <a:t>s</a:t>
            </a:r>
            <a:r>
              <a:rPr lang="en-US" sz="2800" dirty="0"/>
              <a:t> are anchored to the </a:t>
            </a:r>
            <a:r>
              <a:rPr lang="en-US" sz="2800" b="1" dirty="0">
                <a:solidFill>
                  <a:srgbClr val="FF0000"/>
                </a:solidFill>
              </a:rPr>
              <a:t>Selected Stakeholder </a:t>
            </a:r>
            <a:r>
              <a:rPr lang="en-US" sz="2800" dirty="0"/>
              <a:t>(Syed </a:t>
            </a:r>
            <a:r>
              <a:rPr lang="en-US" sz="2800" dirty="0" err="1"/>
              <a:t>Aljunid</a:t>
            </a:r>
            <a:r>
              <a:rPr lang="en-US" sz="2800" dirty="0"/>
              <a:t>), and their depth depends on the </a:t>
            </a:r>
            <a:r>
              <a:rPr lang="en-US" sz="2800" b="1" dirty="0">
                <a:solidFill>
                  <a:srgbClr val="FF0000"/>
                </a:solidFill>
              </a:rPr>
              <a:t>Selected Degree of Separation</a:t>
            </a:r>
            <a:r>
              <a:rPr lang="en-US" sz="2800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8BCB3-8D3C-4078-AB2E-299F116F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</p:spTree>
    <p:extLst>
      <p:ext uri="{BB962C8B-B14F-4D97-AF65-F5344CB8AC3E}">
        <p14:creationId xmlns:p14="http://schemas.microsoft.com/office/powerpoint/2010/main" val="159819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E98677F-4DA7-4232-ADD9-9183E3D23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1"/>
          <a:stretch/>
        </p:blipFill>
        <p:spPr>
          <a:xfrm>
            <a:off x="6870142" y="2490616"/>
            <a:ext cx="4816521" cy="2471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08448-3D94-49A2-A9AD-D41DAF4F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C0AE-7882-4860-8128-FC0EAB68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2"/>
            <a:ext cx="10515600" cy="81064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There are 2 apps, the </a:t>
            </a:r>
            <a:r>
              <a:rPr lang="en-US" b="1" dirty="0" err="1">
                <a:solidFill>
                  <a:srgbClr val="00B050"/>
                </a:solidFill>
              </a:rPr>
              <a:t>QlikSense</a:t>
            </a:r>
            <a:r>
              <a:rPr lang="en-US" b="1" dirty="0">
                <a:solidFill>
                  <a:srgbClr val="00B050"/>
                </a:solidFill>
              </a:rPr>
              <a:t> Stakeholder Mapping </a:t>
            </a:r>
            <a:r>
              <a:rPr lang="en-US" sz="2800" dirty="0"/>
              <a:t>and </a:t>
            </a:r>
            <a:r>
              <a:rPr lang="en-US" sz="2800" b="1" dirty="0" err="1">
                <a:solidFill>
                  <a:srgbClr val="00B050"/>
                </a:solidFill>
              </a:rPr>
              <a:t>Plotly</a:t>
            </a:r>
            <a:r>
              <a:rPr lang="en-US" sz="2800" b="1" dirty="0">
                <a:solidFill>
                  <a:srgbClr val="00B050"/>
                </a:solidFill>
              </a:rPr>
              <a:t> Dash Network </a:t>
            </a:r>
            <a:r>
              <a:rPr lang="en-US" sz="2800" dirty="0"/>
              <a:t>tool. Use them hand in hand to identif</a:t>
            </a:r>
            <a:r>
              <a:rPr lang="en-US" dirty="0"/>
              <a:t>y important and influential stakeholders in a field and country.</a:t>
            </a:r>
            <a:endParaRPr lang="en-US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8BCB3-8D3C-4078-AB2E-299F116F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2C01E8DF-2EE5-4CEC-B3AB-7BCECE3C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37" y="2403378"/>
            <a:ext cx="6076712" cy="2645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1C4FEA-F9FA-41CC-84B8-DFE5C440EADA}"/>
              </a:ext>
            </a:extLst>
          </p:cNvPr>
          <p:cNvSpPr txBox="1"/>
          <p:nvPr/>
        </p:nvSpPr>
        <p:spPr>
          <a:xfrm>
            <a:off x="816204" y="5227727"/>
            <a:ext cx="5454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QlikSense</a:t>
            </a:r>
            <a:r>
              <a:rPr lang="en-US" b="1" dirty="0">
                <a:solidFill>
                  <a:srgbClr val="00B050"/>
                </a:solidFill>
              </a:rPr>
              <a:t> Stakeholder Mapping tool </a:t>
            </a:r>
            <a:r>
              <a:rPr lang="en-US" sz="1800" dirty="0"/>
              <a:t>identifies most important </a:t>
            </a:r>
            <a:r>
              <a:rPr lang="en-US" dirty="0"/>
              <a:t>stakeholders by their individual contributions.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E43F4F-8A0E-4993-940E-C070408C90DE}"/>
              </a:ext>
            </a:extLst>
          </p:cNvPr>
          <p:cNvSpPr txBox="1"/>
          <p:nvPr/>
        </p:nvSpPr>
        <p:spPr>
          <a:xfrm>
            <a:off x="6870142" y="5227727"/>
            <a:ext cx="4946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Plotly</a:t>
            </a:r>
            <a:r>
              <a:rPr lang="en-US" sz="1800" b="1" dirty="0">
                <a:solidFill>
                  <a:srgbClr val="00B050"/>
                </a:solidFill>
              </a:rPr>
              <a:t> Dash Network </a:t>
            </a:r>
            <a:r>
              <a:rPr lang="en-US" b="1" dirty="0">
                <a:solidFill>
                  <a:srgbClr val="00B050"/>
                </a:solidFill>
              </a:rPr>
              <a:t>tool </a:t>
            </a:r>
            <a:r>
              <a:rPr lang="en-US" sz="1800" dirty="0"/>
              <a:t>identifies most influential </a:t>
            </a:r>
            <a:r>
              <a:rPr lang="en-US" dirty="0"/>
              <a:t>stakeholders by their connections.</a:t>
            </a:r>
          </a:p>
        </p:txBody>
      </p:sp>
    </p:spTree>
    <p:extLst>
      <p:ext uri="{BB962C8B-B14F-4D97-AF65-F5344CB8AC3E}">
        <p14:creationId xmlns:p14="http://schemas.microsoft.com/office/powerpoint/2010/main" val="230670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BB47-5C65-4950-B639-290EDB0F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err="1"/>
              <a:t>QlikSense</a:t>
            </a:r>
            <a:r>
              <a:rPr lang="en-US" dirty="0"/>
              <a:t> Stakeholder Mapping Tool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87C889-1AAE-4F16-9111-8849AA734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65" y="1253331"/>
            <a:ext cx="999448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BFBD-D5B2-4A3C-A2DA-1DE0249E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</p:spTree>
    <p:extLst>
      <p:ext uri="{BB962C8B-B14F-4D97-AF65-F5344CB8AC3E}">
        <p14:creationId xmlns:p14="http://schemas.microsoft.com/office/powerpoint/2010/main" val="260525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2CBE-B1F9-42BE-8431-87E94F33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Stakeholder has the greatest contribution in </a:t>
            </a:r>
            <a:r>
              <a:rPr lang="en-US" dirty="0" err="1"/>
              <a:t>Pneumo</a:t>
            </a:r>
            <a:r>
              <a:rPr lang="en-US" dirty="0"/>
              <a:t> VAC in Malaysia?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0AE8-1E57-41A7-8DBC-FEF6B294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FE106CE-2A28-44BB-A05C-F73DCBB70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648"/>
          <a:stretch/>
        </p:blipFill>
        <p:spPr>
          <a:xfrm>
            <a:off x="839521" y="1680820"/>
            <a:ext cx="9994480" cy="34963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911AA1-B584-4951-8E3F-1C97A8A2B2F5}"/>
              </a:ext>
            </a:extLst>
          </p:cNvPr>
          <p:cNvSpPr/>
          <p:nvPr/>
        </p:nvSpPr>
        <p:spPr>
          <a:xfrm>
            <a:off x="838200" y="1993599"/>
            <a:ext cx="1457226" cy="208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2CBE02-9720-4E07-B19E-3CE384BD0E75}"/>
              </a:ext>
            </a:extLst>
          </p:cNvPr>
          <p:cNvSpPr/>
          <p:nvPr/>
        </p:nvSpPr>
        <p:spPr>
          <a:xfrm>
            <a:off x="1818586" y="1631380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9D602-0F3B-453D-A6CF-AEB81211AE52}"/>
              </a:ext>
            </a:extLst>
          </p:cNvPr>
          <p:cNvSpPr/>
          <p:nvPr/>
        </p:nvSpPr>
        <p:spPr>
          <a:xfrm>
            <a:off x="4858762" y="1993599"/>
            <a:ext cx="1246295" cy="208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D6605B-E171-458D-BA26-989653E0EF08}"/>
              </a:ext>
            </a:extLst>
          </p:cNvPr>
          <p:cNvSpPr/>
          <p:nvPr/>
        </p:nvSpPr>
        <p:spPr>
          <a:xfrm>
            <a:off x="5699704" y="1616527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D6ACE-6998-4356-8D3C-6031738F211C}"/>
              </a:ext>
            </a:extLst>
          </p:cNvPr>
          <p:cNvSpPr txBox="1"/>
          <p:nvPr/>
        </p:nvSpPr>
        <p:spPr>
          <a:xfrm>
            <a:off x="593104" y="5197023"/>
            <a:ext cx="11218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b="1" dirty="0" err="1"/>
              <a:t>Pneumo</a:t>
            </a:r>
            <a:r>
              <a:rPr lang="en-US" b="1" dirty="0"/>
              <a:t> VAC </a:t>
            </a:r>
            <a:r>
              <a:rPr lang="en-US" dirty="0"/>
              <a:t>as</a:t>
            </a:r>
            <a:r>
              <a:rPr lang="en-US" b="1" dirty="0"/>
              <a:t> </a:t>
            </a:r>
            <a:r>
              <a:rPr lang="en-US" dirty="0"/>
              <a:t>Therapeutic Area.</a:t>
            </a:r>
          </a:p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b="1" dirty="0"/>
              <a:t>Malaysia</a:t>
            </a:r>
            <a:r>
              <a:rPr lang="en-US" dirty="0"/>
              <a:t> as Country.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Stakeholders are ranked from highest to lowest score, where the score is a sum of the weighted contributions.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cells are shaded blue and is darkest when the Stakeholder has the highest value in that column of contribution.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E94B9-915A-4B09-81CF-96066C12C753}"/>
              </a:ext>
            </a:extLst>
          </p:cNvPr>
          <p:cNvSpPr/>
          <p:nvPr/>
        </p:nvSpPr>
        <p:spPr>
          <a:xfrm>
            <a:off x="828774" y="3142031"/>
            <a:ext cx="9994479" cy="205247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03E70-BDD1-44B2-B60E-8BA569465162}"/>
              </a:ext>
            </a:extLst>
          </p:cNvPr>
          <p:cNvSpPr txBox="1"/>
          <p:nvPr/>
        </p:nvSpPr>
        <p:spPr>
          <a:xfrm>
            <a:off x="2228902" y="4229541"/>
            <a:ext cx="85385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Syed </a:t>
            </a:r>
            <a:r>
              <a:rPr lang="en-US" dirty="0" err="1"/>
              <a:t>Aljunid</a:t>
            </a:r>
            <a:r>
              <a:rPr lang="en-US" dirty="0"/>
              <a:t> is highest ranking Stakeholder with the most dark blue shaded contributions.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ED6D37-9A79-41E3-81F6-D5B1094A728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818586" y="3905418"/>
            <a:ext cx="410316" cy="5087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1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8E0380-1FE5-4EA0-8045-E9004BD6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21" y="1690688"/>
            <a:ext cx="10448158" cy="3355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08511F-78A9-4288-9FA2-FFB794D5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I give importance to only Publications and Clinical Trials in </a:t>
            </a:r>
            <a:r>
              <a:rPr lang="en-US" dirty="0" err="1"/>
              <a:t>Pneumo</a:t>
            </a:r>
            <a:r>
              <a:rPr lang="en-US" dirty="0"/>
              <a:t> Vac?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3660-D60A-47F1-8D8B-BD5275A7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1559"/>
            <a:ext cx="10515600" cy="9547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Set weights of </a:t>
            </a:r>
            <a:r>
              <a:rPr lang="en-US" b="1" dirty="0"/>
              <a:t>Publications on </a:t>
            </a:r>
            <a:r>
              <a:rPr lang="en-US" b="1" dirty="0" err="1"/>
              <a:t>Pneumo</a:t>
            </a:r>
            <a:r>
              <a:rPr lang="en-US" b="1" dirty="0"/>
              <a:t> VAC </a:t>
            </a:r>
            <a:r>
              <a:rPr lang="en-US" dirty="0"/>
              <a:t>and </a:t>
            </a:r>
            <a:r>
              <a:rPr lang="en-US" b="1" dirty="0"/>
              <a:t>Clinical Trials on </a:t>
            </a:r>
            <a:r>
              <a:rPr lang="en-US" b="1" dirty="0" err="1"/>
              <a:t>Pneumo</a:t>
            </a:r>
            <a:r>
              <a:rPr lang="en-US" b="1" dirty="0"/>
              <a:t> VAC </a:t>
            </a:r>
            <a:r>
              <a:rPr lang="en-US" dirty="0"/>
              <a:t>to 10, and all others to 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 Anna Nathan is the Stakeholder with the highest contribution, with 2 Publications and involved in a Clinical Trial where nobody else has in Malaysia.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30E6-38A2-4251-8C63-F6AABFFF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03612-0849-4E57-B159-0715668BB721}"/>
              </a:ext>
            </a:extLst>
          </p:cNvPr>
          <p:cNvSpPr/>
          <p:nvPr/>
        </p:nvSpPr>
        <p:spPr>
          <a:xfrm>
            <a:off x="2036189" y="2234154"/>
            <a:ext cx="1150071" cy="942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D38A6F-B737-4187-8D83-87783B1B609F}"/>
              </a:ext>
            </a:extLst>
          </p:cNvPr>
          <p:cNvSpPr/>
          <p:nvPr/>
        </p:nvSpPr>
        <p:spPr>
          <a:xfrm>
            <a:off x="4350528" y="2234154"/>
            <a:ext cx="1150071" cy="942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D2AEFB-3ADC-447C-A695-A72FFA551065}"/>
              </a:ext>
            </a:extLst>
          </p:cNvPr>
          <p:cNvCxnSpPr>
            <a:cxnSpLocks/>
          </p:cNvCxnSpPr>
          <p:nvPr/>
        </p:nvCxnSpPr>
        <p:spPr>
          <a:xfrm flipH="1">
            <a:off x="7810438" y="3966159"/>
            <a:ext cx="11544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19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39DE-BE9A-4F6F-B542-7929B822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Dash Network 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43CCF-44D1-4BE2-9152-E0406A85E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936" y="1427283"/>
            <a:ext cx="925969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2722C-E76F-4D7E-93C0-10B87EC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</p:spTree>
    <p:extLst>
      <p:ext uri="{BB962C8B-B14F-4D97-AF65-F5344CB8AC3E}">
        <p14:creationId xmlns:p14="http://schemas.microsoft.com/office/powerpoint/2010/main" val="311316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D74E-F5B2-40B8-B6E0-DE70C169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at the </a:t>
            </a:r>
            <a:r>
              <a:rPr lang="en-US" dirty="0" err="1"/>
              <a:t>centre</a:t>
            </a:r>
            <a:r>
              <a:rPr lang="en-US" dirty="0"/>
              <a:t> of all connections for </a:t>
            </a:r>
            <a:r>
              <a:rPr lang="en-US" dirty="0" err="1"/>
              <a:t>Pneumo</a:t>
            </a:r>
            <a:r>
              <a:rPr lang="en-US" dirty="0"/>
              <a:t> VAC in Malaysia?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D04B2B-A314-44C7-9209-158593A42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80" b="59873"/>
          <a:stretch/>
        </p:blipFill>
        <p:spPr>
          <a:xfrm>
            <a:off x="365472" y="2143521"/>
            <a:ext cx="11461055" cy="225879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83905-33A2-49DE-9A04-D495BBDB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248618-E334-42BE-9440-9C82764BD01B}"/>
              </a:ext>
            </a:extLst>
          </p:cNvPr>
          <p:cNvSpPr/>
          <p:nvPr/>
        </p:nvSpPr>
        <p:spPr>
          <a:xfrm>
            <a:off x="7155730" y="3051928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FC314A-EE54-4521-AE60-89B380B87C3D}"/>
              </a:ext>
            </a:extLst>
          </p:cNvPr>
          <p:cNvSpPr/>
          <p:nvPr/>
        </p:nvSpPr>
        <p:spPr>
          <a:xfrm>
            <a:off x="1310326" y="2535810"/>
            <a:ext cx="2036189" cy="28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3452BD-400D-48AE-97C3-6AF0E02D62DA}"/>
              </a:ext>
            </a:extLst>
          </p:cNvPr>
          <p:cNvSpPr/>
          <p:nvPr/>
        </p:nvSpPr>
        <p:spPr>
          <a:xfrm>
            <a:off x="2728274" y="2347274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2FD64-6F0C-47B2-8CB4-602699348C6A}"/>
              </a:ext>
            </a:extLst>
          </p:cNvPr>
          <p:cNvSpPr/>
          <p:nvPr/>
        </p:nvSpPr>
        <p:spPr>
          <a:xfrm>
            <a:off x="3533481" y="2535810"/>
            <a:ext cx="1839798" cy="28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332DFD-BCC5-4E04-B214-9C523EAFE0BE}"/>
              </a:ext>
            </a:extLst>
          </p:cNvPr>
          <p:cNvSpPr/>
          <p:nvPr/>
        </p:nvSpPr>
        <p:spPr>
          <a:xfrm>
            <a:off x="4256804" y="2347274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10C243-3B48-480F-8E66-99490E3A04BB}"/>
              </a:ext>
            </a:extLst>
          </p:cNvPr>
          <p:cNvSpPr/>
          <p:nvPr/>
        </p:nvSpPr>
        <p:spPr>
          <a:xfrm>
            <a:off x="5653240" y="2535810"/>
            <a:ext cx="3094834" cy="156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03596-2A17-40F0-955B-1D12880F60CC}"/>
              </a:ext>
            </a:extLst>
          </p:cNvPr>
          <p:cNvSpPr txBox="1"/>
          <p:nvPr/>
        </p:nvSpPr>
        <p:spPr>
          <a:xfrm>
            <a:off x="992165" y="3945118"/>
            <a:ext cx="9077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b="1" dirty="0" err="1"/>
              <a:t>Pneumo</a:t>
            </a:r>
            <a:r>
              <a:rPr lang="en-US" b="1" dirty="0"/>
              <a:t> VAC </a:t>
            </a:r>
            <a:r>
              <a:rPr lang="en-US" dirty="0"/>
              <a:t>as</a:t>
            </a:r>
            <a:r>
              <a:rPr lang="en-US" b="1" dirty="0"/>
              <a:t> </a:t>
            </a:r>
            <a:r>
              <a:rPr lang="en-US" dirty="0"/>
              <a:t>therapeutic area.</a:t>
            </a:r>
          </a:p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b="1" dirty="0"/>
              <a:t>Malaysia</a:t>
            </a:r>
            <a:r>
              <a:rPr lang="en-US" dirty="0"/>
              <a:t> as country.</a:t>
            </a:r>
          </a:p>
          <a:p>
            <a:pPr marL="342900" indent="-342900">
              <a:buAutoNum type="arabicPeriod"/>
            </a:pPr>
            <a:r>
              <a:rPr lang="en-US" dirty="0"/>
              <a:t>View drop-down list of Stakeholders. It is sorted from most influential Stakeholder to least.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Answer: </a:t>
            </a:r>
          </a:p>
          <a:p>
            <a:pPr lvl="1"/>
            <a:r>
              <a:rPr lang="en-US" b="1" dirty="0"/>
              <a:t>Syed </a:t>
            </a:r>
            <a:r>
              <a:rPr lang="en-US" b="1" dirty="0" err="1"/>
              <a:t>Aljunid</a:t>
            </a:r>
            <a:r>
              <a:rPr lang="en-US" b="1" dirty="0"/>
              <a:t> </a:t>
            </a:r>
            <a:r>
              <a:rPr lang="en-US" dirty="0"/>
              <a:t>is the Stakeholder with the most connections in </a:t>
            </a:r>
            <a:r>
              <a:rPr lang="en-US" dirty="0" err="1"/>
              <a:t>Pneumo</a:t>
            </a:r>
            <a:r>
              <a:rPr lang="en-US" dirty="0"/>
              <a:t> VAC in Malaysia.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. he is the </a:t>
            </a:r>
            <a:r>
              <a:rPr lang="en-US" dirty="0" err="1"/>
              <a:t>centre</a:t>
            </a:r>
            <a:r>
              <a:rPr lang="en-US" dirty="0"/>
              <a:t> of all connections). </a:t>
            </a:r>
          </a:p>
          <a:p>
            <a:pPr lvl="1"/>
            <a:r>
              <a:rPr lang="en-US" dirty="0"/>
              <a:t>He has 1664 connections within 2 degrees of separation from him.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B250D9-EF1C-4185-B3EC-0F4E7D481503}"/>
              </a:ext>
            </a:extLst>
          </p:cNvPr>
          <p:cNvSpPr/>
          <p:nvPr/>
        </p:nvSpPr>
        <p:spPr>
          <a:xfrm>
            <a:off x="9700181" y="2347274"/>
            <a:ext cx="2126346" cy="6033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6B38627B-D249-4656-A6C3-DC0376ACC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80" b="59873"/>
          <a:stretch/>
        </p:blipFill>
        <p:spPr>
          <a:xfrm>
            <a:off x="365472" y="1439023"/>
            <a:ext cx="11461055" cy="22587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B19614-3C79-4544-83B4-FDC28F05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94942"/>
            <a:ext cx="11237536" cy="1325563"/>
          </a:xfrm>
        </p:spPr>
        <p:txBody>
          <a:bodyPr/>
          <a:lstStyle/>
          <a:p>
            <a:r>
              <a:rPr lang="en-US" dirty="0"/>
              <a:t>Who is Syed </a:t>
            </a:r>
            <a:r>
              <a:rPr lang="en-US" dirty="0" err="1"/>
              <a:t>Aljunid</a:t>
            </a:r>
            <a:r>
              <a:rPr lang="en-US" dirty="0"/>
              <a:t> influencing up to 2 degrees within </a:t>
            </a:r>
            <a:r>
              <a:rPr lang="en-US" dirty="0" err="1"/>
              <a:t>Pneumo</a:t>
            </a:r>
            <a:r>
              <a:rPr lang="en-US" dirty="0"/>
              <a:t> VAC?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47A29-7739-4152-AF55-8C266591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68B5-84A0-47FF-AD7D-406D490F910F}"/>
              </a:ext>
            </a:extLst>
          </p:cNvPr>
          <p:cNvSpPr txBox="1"/>
          <p:nvPr/>
        </p:nvSpPr>
        <p:spPr>
          <a:xfrm>
            <a:off x="5285295" y="3457425"/>
            <a:ext cx="6353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/>
              <a:t>Pneumo</a:t>
            </a:r>
            <a:r>
              <a:rPr lang="en-US" b="1" dirty="0"/>
              <a:t> VAC </a:t>
            </a:r>
            <a:r>
              <a:rPr lang="en-US" dirty="0"/>
              <a:t>is auto-selected as</a:t>
            </a:r>
            <a:r>
              <a:rPr lang="en-US" b="1" dirty="0"/>
              <a:t> </a:t>
            </a:r>
            <a:r>
              <a:rPr lang="en-US" dirty="0"/>
              <a:t>therapeutic area for Connections (can be changed manually)</a:t>
            </a:r>
          </a:p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b="1" dirty="0"/>
              <a:t>Syed </a:t>
            </a:r>
            <a:r>
              <a:rPr lang="en-US" b="1" dirty="0" err="1"/>
              <a:t>Aljunid</a:t>
            </a:r>
            <a:r>
              <a:rPr lang="en-US" b="1" dirty="0"/>
              <a:t> </a:t>
            </a:r>
            <a:r>
              <a:rPr lang="en-US" dirty="0"/>
              <a:t>as Stakeholder.</a:t>
            </a:r>
          </a:p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b="1" dirty="0"/>
              <a:t>2 degrees </a:t>
            </a:r>
            <a:r>
              <a:rPr lang="en-US" dirty="0"/>
              <a:t>of connection.</a:t>
            </a:r>
          </a:p>
          <a:p>
            <a:pPr marL="342900" indent="-342900">
              <a:buAutoNum type="arabicPeriod"/>
            </a:pPr>
            <a:r>
              <a:rPr lang="en-US" dirty="0"/>
              <a:t>Click on </a:t>
            </a:r>
            <a:r>
              <a:rPr lang="en-US" b="1" dirty="0"/>
              <a:t>Display Network of 1664 Stakeholders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Syed </a:t>
            </a:r>
            <a:r>
              <a:rPr lang="en-US" b="1" dirty="0" err="1"/>
              <a:t>Aljunid</a:t>
            </a:r>
            <a:r>
              <a:rPr lang="en-US" b="1" dirty="0"/>
              <a:t> </a:t>
            </a:r>
            <a:r>
              <a:rPr lang="en-US" dirty="0"/>
              <a:t>is the center </a:t>
            </a:r>
            <a:r>
              <a:rPr lang="en-US" b="1" dirty="0"/>
              <a:t>red node </a:t>
            </a:r>
            <a:r>
              <a:rPr lang="en-US" dirty="0"/>
              <a:t>of the network.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 stakeholders connected to Syed </a:t>
            </a:r>
            <a:r>
              <a:rPr lang="en-US" dirty="0" err="1"/>
              <a:t>Aljunid</a:t>
            </a:r>
            <a:r>
              <a:rPr lang="en-US" dirty="0"/>
              <a:t> who are center of influences of other groups can also be identified.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Zoom in to see the names of each of the stakeholder.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88AB5-E97F-4174-829F-59FEC066EE3E}"/>
              </a:ext>
            </a:extLst>
          </p:cNvPr>
          <p:cNvSpPr/>
          <p:nvPr/>
        </p:nvSpPr>
        <p:spPr>
          <a:xfrm>
            <a:off x="1297365" y="2104690"/>
            <a:ext cx="2036189" cy="28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888516-A808-48E4-8B4E-97EECF542D7A}"/>
              </a:ext>
            </a:extLst>
          </p:cNvPr>
          <p:cNvSpPr/>
          <p:nvPr/>
        </p:nvSpPr>
        <p:spPr>
          <a:xfrm>
            <a:off x="2604003" y="2104690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3A4545-428D-495D-BA34-0F9D45304099}"/>
              </a:ext>
            </a:extLst>
          </p:cNvPr>
          <p:cNvSpPr/>
          <p:nvPr/>
        </p:nvSpPr>
        <p:spPr>
          <a:xfrm>
            <a:off x="5653240" y="2083235"/>
            <a:ext cx="3094834" cy="207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049684-2509-43AE-AEB3-0FAE9D222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568422"/>
            <a:ext cx="3962734" cy="385635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16CC52A0-6935-439A-99EA-4E18A8DB6DED}"/>
              </a:ext>
            </a:extLst>
          </p:cNvPr>
          <p:cNvSpPr/>
          <p:nvPr/>
        </p:nvSpPr>
        <p:spPr>
          <a:xfrm>
            <a:off x="7419828" y="1988967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161C57-1271-4CE6-9DED-71EA1BD761C6}"/>
              </a:ext>
            </a:extLst>
          </p:cNvPr>
          <p:cNvSpPr/>
          <p:nvPr/>
        </p:nvSpPr>
        <p:spPr>
          <a:xfrm>
            <a:off x="9859652" y="1813960"/>
            <a:ext cx="1819373" cy="290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B56E47-8754-4118-9377-8F993C5A4AD6}"/>
              </a:ext>
            </a:extLst>
          </p:cNvPr>
          <p:cNvSpPr/>
          <p:nvPr/>
        </p:nvSpPr>
        <p:spPr>
          <a:xfrm>
            <a:off x="8855623" y="1808644"/>
            <a:ext cx="856527" cy="290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A92FE3-4117-4692-A09B-4862F8274DDA}"/>
              </a:ext>
            </a:extLst>
          </p:cNvPr>
          <p:cNvSpPr/>
          <p:nvPr/>
        </p:nvSpPr>
        <p:spPr>
          <a:xfrm>
            <a:off x="9181074" y="2146889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5620BB-D584-4FDA-A0A2-72F01407431B}"/>
              </a:ext>
            </a:extLst>
          </p:cNvPr>
          <p:cNvSpPr/>
          <p:nvPr/>
        </p:nvSpPr>
        <p:spPr>
          <a:xfrm>
            <a:off x="10620173" y="2164098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32E232-2256-48DD-B990-FE0A68723286}"/>
              </a:ext>
            </a:extLst>
          </p:cNvPr>
          <p:cNvCxnSpPr>
            <a:cxnSpLocks/>
          </p:cNvCxnSpPr>
          <p:nvPr/>
        </p:nvCxnSpPr>
        <p:spPr>
          <a:xfrm flipH="1" flipV="1">
            <a:off x="2818616" y="4534296"/>
            <a:ext cx="2466679" cy="7402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D92538-667D-46A6-AF64-CD5708C2F4BB}"/>
              </a:ext>
            </a:extLst>
          </p:cNvPr>
          <p:cNvCxnSpPr>
            <a:cxnSpLocks/>
          </p:cNvCxnSpPr>
          <p:nvPr/>
        </p:nvCxnSpPr>
        <p:spPr>
          <a:xfrm flipH="1">
            <a:off x="3842359" y="5571242"/>
            <a:ext cx="1442936" cy="289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51FE52-4A56-4FAE-9142-CBBCD39E56BE}"/>
              </a:ext>
            </a:extLst>
          </p:cNvPr>
          <p:cNvCxnSpPr>
            <a:cxnSpLocks/>
          </p:cNvCxnSpPr>
          <p:nvPr/>
        </p:nvCxnSpPr>
        <p:spPr>
          <a:xfrm flipH="1" flipV="1">
            <a:off x="4454502" y="5300047"/>
            <a:ext cx="830793" cy="250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67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E850-8C9B-4D1E-85BF-6F42FD48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to Syed </a:t>
            </a:r>
            <a:r>
              <a:rPr lang="en-US" dirty="0" err="1"/>
              <a:t>Aljunid</a:t>
            </a:r>
            <a:r>
              <a:rPr lang="en-US" dirty="0"/>
              <a:t> if we can’t reach him directly?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62526-1CE4-43DB-B768-296C5AF2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D05575-BC45-4409-BE30-2C42A62BC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553"/>
          <a:stretch/>
        </p:blipFill>
        <p:spPr>
          <a:xfrm>
            <a:off x="838200" y="1852725"/>
            <a:ext cx="10515600" cy="22647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5D22E7-2F95-4613-B44B-4AC0649B4DE8}"/>
              </a:ext>
            </a:extLst>
          </p:cNvPr>
          <p:cNvSpPr/>
          <p:nvPr/>
        </p:nvSpPr>
        <p:spPr>
          <a:xfrm>
            <a:off x="5643714" y="2402460"/>
            <a:ext cx="5710085" cy="1407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80689-1833-4B0A-8AC2-F9EFEAF05E46}"/>
              </a:ext>
            </a:extLst>
          </p:cNvPr>
          <p:cNvSpPr txBox="1"/>
          <p:nvPr/>
        </p:nvSpPr>
        <p:spPr>
          <a:xfrm>
            <a:off x="975062" y="4571576"/>
            <a:ext cx="10378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</a:t>
            </a:r>
            <a:r>
              <a:rPr lang="en-US" b="1" dirty="0"/>
              <a:t> Connection</a:t>
            </a:r>
            <a:r>
              <a:rPr lang="en-US" dirty="0"/>
              <a:t> dropdown to see a list of Stakeholders who are connected to Syed </a:t>
            </a:r>
            <a:r>
              <a:rPr lang="en-US" dirty="0" err="1"/>
              <a:t>Aljunid</a:t>
            </a:r>
            <a:r>
              <a:rPr lang="en-US" dirty="0"/>
              <a:t>. The list is sorted from the strongest to weakest connection to the Syed </a:t>
            </a:r>
            <a:r>
              <a:rPr lang="en-US" dirty="0" err="1"/>
              <a:t>Aljunid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Eg</a:t>
            </a:r>
            <a:r>
              <a:rPr lang="en-US" dirty="0"/>
              <a:t>: Sanjay </a:t>
            </a:r>
            <a:r>
              <a:rPr lang="en-US" dirty="0" err="1"/>
              <a:t>Zodpey</a:t>
            </a:r>
            <a:r>
              <a:rPr lang="en-US" dirty="0"/>
              <a:t> from India is the strongest connection to Syed </a:t>
            </a:r>
            <a:r>
              <a:rPr lang="en-US" dirty="0" err="1"/>
              <a:t>Aljunid</a:t>
            </a:r>
            <a:r>
              <a:rPr lang="en-US" dirty="0"/>
              <a:t>. He is a 1</a:t>
            </a:r>
            <a:r>
              <a:rPr lang="en-US" baseline="30000" dirty="0"/>
              <a:t>st</a:t>
            </a:r>
            <a:r>
              <a:rPr lang="en-US" dirty="0"/>
              <a:t> degree connection and together they share 6 linkages in the form of Articles. </a:t>
            </a:r>
          </a:p>
          <a:p>
            <a:r>
              <a:rPr lang="en-US" dirty="0"/>
              <a:t>      (Additional information - </a:t>
            </a:r>
            <a:r>
              <a:rPr lang="en-US" dirty="0" err="1"/>
              <a:t>Zodpey</a:t>
            </a:r>
            <a:r>
              <a:rPr lang="en-US" dirty="0"/>
              <a:t> is in a total of 8 different specialties/therapeutic areas)</a:t>
            </a:r>
          </a:p>
        </p:txBody>
      </p:sp>
    </p:spTree>
    <p:extLst>
      <p:ext uri="{BB962C8B-B14F-4D97-AF65-F5344CB8AC3E}">
        <p14:creationId xmlns:p14="http://schemas.microsoft.com/office/powerpoint/2010/main" val="56437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650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Stakeholder Mapping</vt:lpstr>
      <vt:lpstr>Introduction</vt:lpstr>
      <vt:lpstr>QlikSense Stakeholder Mapping Tool</vt:lpstr>
      <vt:lpstr>Which Stakeholder has the greatest contribution in Pneumo VAC in Malaysia? </vt:lpstr>
      <vt:lpstr>How can I give importance to only Publications and Clinical Trials in Pneumo Vac?</vt:lpstr>
      <vt:lpstr>Plotly Dash Network Tool</vt:lpstr>
      <vt:lpstr>Who is at the centre of all connections for Pneumo VAC in Malaysia? </vt:lpstr>
      <vt:lpstr>Who is Syed Aljunid influencing up to 2 degrees within Pneumo VAC?</vt:lpstr>
      <vt:lpstr>How do we get to Syed Aljunid if we can’t reach him directly?</vt:lpstr>
      <vt:lpstr>James Chalmers is our known Connection. Can we reach Syed Aljunid via him?</vt:lpstr>
      <vt:lpstr>User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NG, EE Ann</dc:creator>
  <cp:lastModifiedBy>Ee Ann Ng</cp:lastModifiedBy>
  <cp:revision>17</cp:revision>
  <dcterms:created xsi:type="dcterms:W3CDTF">2021-12-07T09:21:28Z</dcterms:created>
  <dcterms:modified xsi:type="dcterms:W3CDTF">2022-02-10T03:00:18Z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2021-12-08T12:15:35Z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1a0383aa-0ac0-47d7-b987-81ac32b1e3b2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</Properties>
</file>