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993DF-74D4-40B3-B6C8-BD038ADD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18907F-B779-443B-B706-880ED6821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0A22-6929-4644-AFB7-B50B897C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EDBB2-3B25-491C-804C-304457C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A09D1-DECA-4913-A323-3D24C52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EB91B-B436-4FF0-B178-3F4333EF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6991B2-2B9D-4FC6-B25E-3EC757BD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8B0D0-04D6-421C-80E3-E18304C6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D0415-078B-41A1-930A-037EDA0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EB12C7-F2BE-4C2F-B434-9F2D724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96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B546E8-D83B-4902-99EB-5998FFF8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122197-D27E-4096-B8A8-5A0E0E60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5F9B6-0A74-40BA-9F70-D176BD9A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BEC3C-D79E-47F5-ADC0-518F2AEF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3DABB-B7FF-41DF-88B5-A9512B6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4129B-737A-4DA9-AC0D-55C4D975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4E988-F263-4CBC-A9AB-61EBB920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416F6-57EC-420B-A0EF-1FED5501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03E6C-2259-45EA-96AC-19152FA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E48B68-332D-4374-B3F7-633D11F5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8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84BBB-505E-4A8F-B162-A347614F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5EF8D3-7BE9-4E8D-9F53-CD599DE9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B25C7-2760-4B34-88E7-C5773422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DC87-016E-4CF1-916A-FB02CFF2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18493-3C38-425B-A143-2833C9A1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47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DFFB1-110D-4E81-8FA1-8941D32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2FD13-B370-46F9-87E0-45C454E9F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3525C-CDD1-4396-87A7-36AB4C9D1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28CF4B-99A2-4179-A76B-B961A42A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7AE422-6E79-4167-89F9-7A3347E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43DC70-DC97-4A17-9514-D49DB32F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3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1AC85-991E-41BD-B159-16387B1F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424DD-5277-410E-854F-2E5E227E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580B5C-F0B5-440C-A123-8B915E1E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384775-D231-4962-B1E8-355B99665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7F3293-4FE2-421E-81CA-6BBEA2CD8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FAF9A4-CA71-4646-BF30-5C7063A0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28C09D-F9CE-4E31-91DA-8652D4E0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198BFA-89E7-47E8-B954-FE9970D0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3F846-B2CD-4A84-AD72-628A928A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415DD-710A-44F2-9055-42F6A0B4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7CDD54-5EAD-476B-A5A5-E3329914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9C3A08-A9B2-4A68-9F89-D4291BCA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2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EDE72-B37F-44AC-BF3E-77F01FF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C0583-EA42-453E-9896-75BCA8B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0B8F82-C8E7-4376-9749-D5BF38E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D8D0A-0E60-4A3E-A63E-24C18F00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D2DB98-C18D-42E5-9915-80CD7F23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84BFDC-5B0D-46CF-AB7D-A668FB11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2C3457-F525-4F79-9199-567EBFFA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B88DB2-8F81-48A9-8517-9403CE40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69BF6-F908-4E0A-8D8C-7D62BD89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9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76E75-FE30-42B3-9FEB-6D2BA8D2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867EF4-67AB-4844-AD66-BE69ADB22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0BCB7-071F-4CFB-9213-CA3E411F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918D73-968C-40AA-AB13-B59EF133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78BE91-682C-4FBD-966A-9178E742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C926BC-5241-4F08-850B-B9D598F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9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E3746-8D50-4CF3-A523-37211455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0305A8-90A2-4A34-8995-65509CB5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0AE8D-8AB0-4C93-A282-04B087D0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7A92-6C78-4143-B0EB-4F9A4DDFD1B8}" type="datetimeFigureOut">
              <a:rPr kumimoji="1" lang="ja-JP" altLang="en-US" smtClean="0"/>
              <a:t>2019/11/18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04870-D3F7-46E5-AEFD-1656E13F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253DC-A48F-4242-B22D-7E9E74AC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9417-BF2C-4CF7-8C05-6F361B2D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79F2-C4BA-4B1C-B085-F65C55A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実装できている機能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4CF070-F725-4CF4-BA45-1C1344171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お店側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6E75B1-063B-4750-8880-F28CE3751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アカウント作成</a:t>
            </a:r>
            <a:endParaRPr kumimoji="1" lang="en-US" altLang="ja-JP" dirty="0"/>
          </a:p>
          <a:p>
            <a:r>
              <a:rPr lang="ja-JP" altLang="en-US" dirty="0"/>
              <a:t>ログイン</a:t>
            </a:r>
            <a:endParaRPr lang="en-US" altLang="ja-JP" dirty="0"/>
          </a:p>
          <a:p>
            <a:r>
              <a:rPr kumimoji="1" lang="ja-JP" altLang="en-US" dirty="0"/>
              <a:t>編集画面のテキストの編集</a:t>
            </a:r>
            <a:endParaRPr kumimoji="1" lang="en-US" altLang="ja-JP" dirty="0"/>
          </a:p>
          <a:p>
            <a:r>
              <a:rPr lang="ja-JP" altLang="en-US" dirty="0"/>
              <a:t>要望画面のリスト表示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C63844-A74B-40CD-9270-5B75B0ED9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消費者側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63EACE-7FC0-47F8-B6B6-9729D9F0D7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テキストの入力</a:t>
            </a:r>
            <a:endParaRPr kumimoji="1" lang="en-US" altLang="ja-JP" dirty="0"/>
          </a:p>
          <a:p>
            <a:r>
              <a:rPr lang="ja-JP" altLang="en-US" dirty="0"/>
              <a:t>テキストのリスト表示</a:t>
            </a:r>
            <a:endParaRPr lang="en-US" altLang="ja-JP" dirty="0"/>
          </a:p>
          <a:p>
            <a:r>
              <a:rPr kumimoji="1" lang="ja-JP" altLang="en-US" dirty="0"/>
              <a:t>テキストデータをクラウドに保存する</a:t>
            </a:r>
          </a:p>
        </p:txBody>
      </p:sp>
    </p:spTree>
    <p:extLst>
      <p:ext uri="{BB962C8B-B14F-4D97-AF65-F5344CB8AC3E}">
        <p14:creationId xmlns:p14="http://schemas.microsoft.com/office/powerpoint/2010/main" val="140695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4BC3E-3F9B-4A8B-806F-E814D6FF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今後追加予定の機能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774CF-29E2-4489-A19D-11A9CB792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お店側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7FC8F8-E893-4E17-806B-43D28D659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/>
              <a:t>編集画面の写真の編集</a:t>
            </a:r>
            <a:endParaRPr kumimoji="1" lang="en-US" altLang="ja-JP" dirty="0"/>
          </a:p>
          <a:p>
            <a:r>
              <a:rPr lang="ja-JP" altLang="en-US" dirty="0"/>
              <a:t>クライドデータの保存</a:t>
            </a:r>
            <a:endParaRPr lang="en-US" altLang="ja-JP" dirty="0"/>
          </a:p>
          <a:p>
            <a:r>
              <a:rPr kumimoji="1" lang="ja-JP" altLang="en-US" dirty="0"/>
              <a:t>クラウドデータの受け取り</a:t>
            </a:r>
            <a:endParaRPr kumimoji="1" lang="en-US" altLang="ja-JP" dirty="0"/>
          </a:p>
          <a:p>
            <a:r>
              <a:rPr lang="ja-JP" altLang="en-US" dirty="0"/>
              <a:t>画面レイアウトの調整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3B0720-06BE-47A4-8B6B-CBD7F9D7B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消費者側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27F6FC-12C5-4CBC-BF1B-D898F933F3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/>
              <a:t>お店の情報の確認</a:t>
            </a:r>
            <a:endParaRPr kumimoji="1" lang="en-US" altLang="ja-JP" dirty="0"/>
          </a:p>
          <a:p>
            <a:r>
              <a:rPr lang="ja-JP" altLang="en-US" dirty="0"/>
              <a:t>要望の書き込み</a:t>
            </a:r>
            <a:endParaRPr lang="en-US" altLang="ja-JP" dirty="0"/>
          </a:p>
          <a:p>
            <a:r>
              <a:rPr kumimoji="1" lang="ja-JP" altLang="en-US" dirty="0"/>
              <a:t>画面レイアウトの調整</a:t>
            </a:r>
          </a:p>
        </p:txBody>
      </p:sp>
    </p:spTree>
    <p:extLst>
      <p:ext uri="{BB962C8B-B14F-4D97-AF65-F5344CB8AC3E}">
        <p14:creationId xmlns:p14="http://schemas.microsoft.com/office/powerpoint/2010/main" val="229947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実装できている機能</vt:lpstr>
      <vt:lpstr>今後追加予定の機能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enPiT-P12</dc:creator>
  <cp:lastModifiedBy>enPiT-P12</cp:lastModifiedBy>
  <cp:revision>4</cp:revision>
  <dcterms:created xsi:type="dcterms:W3CDTF">2019-11-18T00:59:49Z</dcterms:created>
  <dcterms:modified xsi:type="dcterms:W3CDTF">2019-11-18T02:31:09Z</dcterms:modified>
</cp:coreProperties>
</file>