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Wanted to use Kibana.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>
                <a:solidFill>
                  <a:srgbClr val="0D0D0D"/>
                </a:solidFill>
              </a:rPr>
              <a:t>Recommending Marketing Leads for YELP Businesses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Sahil Motadoo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Khushbu Mohta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D0D0D"/>
                </a:solidFill>
              </a:rPr>
              <a:t>Ravee Khandagale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and Integration - Data Cleanup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Sign up at Treasure Data for free trial (14-days)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Download td command-line tool, authenticate using email id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has Amazon S3 bucket integrated to load data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tables and import data using command line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Sign up for Re:dash for a free trial  (30-days)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Connect Re:dash to TD using API key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Issue Hive/Presto queries within Re:dash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and Integration - Spark MLib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34127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Collaborative Filtering and Review Prediction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Predicted unknown rating values for users and business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All these predicted good ratings higher than 3.0 are Acquisition population, who are more likely to show interest in the business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and Integration - Spark MLib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7" y="1407962"/>
            <a:ext cx="65817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and Integration - Spark MLib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409600"/>
            <a:ext cx="7296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and Integration - Spark MLib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71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 started with a sample tutorial recommendation system for MovieLens data using Spark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Wrong way 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Right way :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47675" y="2803300"/>
            <a:ext cx="8077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-&gt;java -cp target/&lt;name-of-jarfile&gt; &lt;name-of-main-method&gt;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33250" y="4000500"/>
            <a:ext cx="8077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-&gt;/opt/mapr/spark/spark-1.6.1/bin/spark-submit --class  &lt;name-of-class&gt; --master yarn &lt;name-of-jar&gt;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Visualization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Re:dash to Treasure Data’s API to draw some insights 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99" y="1747174"/>
            <a:ext cx="5063398" cy="311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Visualization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Re:dash to Treasure Data’s API to draw some insights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925" y="1678447"/>
            <a:ext cx="9144002" cy="317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Visualization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Re:dash to Treasure Data’s API to draw some insights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1618975" y="1733550"/>
            <a:ext cx="5906049" cy="32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and Future Works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helps acquire new customer for businesses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Yelp gets more revenue based on Incremental Sales it brings to its clients through these campaigns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There can be customer specific dashboards where they can see, their market share changing with competitors.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With live stream of reviews, it can show marketing campaign effectiveness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1734300"/>
            <a:ext cx="8520600" cy="167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Objective</a:t>
            </a:r>
            <a:br>
              <a:rPr lang="en" sz="2400"/>
            </a:br>
            <a:r>
              <a:rPr lang="en" sz="2400"/>
              <a:t>Tools </a:t>
            </a:r>
            <a:br>
              <a:rPr lang="en" sz="2400"/>
            </a:br>
            <a:r>
              <a:rPr lang="en" sz="2400"/>
              <a:t>Project Flow</a:t>
            </a:r>
            <a:br>
              <a:rPr lang="en" sz="2400"/>
            </a:br>
            <a:r>
              <a:rPr lang="en" sz="2400"/>
              <a:t>Implementation and Integration</a:t>
            </a:r>
            <a:br>
              <a:rPr lang="en" sz="2400"/>
            </a:br>
            <a:r>
              <a:rPr lang="en" sz="2400"/>
              <a:t>Problems and Troubleshooting</a:t>
            </a:r>
            <a:br>
              <a:rPr lang="en" sz="2400"/>
            </a:br>
            <a:r>
              <a:rPr lang="en" sz="2400"/>
              <a:t>Results and Conclusion</a:t>
            </a:r>
            <a:br>
              <a:rPr lang="en"/>
            </a:br>
            <a:r>
              <a:rPr lang="en" sz="240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Help Yelp run Marketing Campaigns for the Businesses which are subscribed with them.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Generate a set of users who are likely to get service from a Business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 Spark ML based Recommendation with ALS to predict users for business.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Categorize Businesses (To target and compare competitors)</a:t>
            </a:r>
            <a:br>
              <a:rPr lang="en" sz="2400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Data Set : Yelp dataset Challenge, Nested JSON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Data Ingestion : Elastic Search v/s Amazon-S3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Spark ML : Stand Alone v/s Spark Service in MapR Sandbox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Visualization : Kibana v/s Re:dash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Flow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493900" y="2664500"/>
            <a:ext cx="5901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jectFlow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50" y="1115125"/>
            <a:ext cx="6711899" cy="35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and Integration - Data Cleanup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35500" y="1190125"/>
            <a:ext cx="8520600" cy="4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Json Data dictionary 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745500" y="1495525"/>
            <a:ext cx="80868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3125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rgbClr val="D32323"/>
                </a:solidFill>
                <a:highlight>
                  <a:srgbClr val="FFFFFF"/>
                </a:highlight>
              </a:rPr>
              <a:t>Business</a:t>
            </a:r>
          </a:p>
          <a:p>
            <a:pPr lvl="0" rtl="0">
              <a:lnSpc>
                <a:spcPct val="13125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{'type': 'business',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'business_id':(encrypted business id),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'name': (business name),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'neighborhoods': [(hood names)],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'full_address': (localized address),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'city': (city),'state': (state),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'latitude': latitude,'longitude': longitude,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'stars': (star rating, rounded to half-stars),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'review_count': review count,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'categories': [(localized category names)]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'open': True / False, 'hours': {(day_of_week): {'open': (HH:MM),'close': (HH:MM)},...},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'attributes': { …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and Integration - Data Cleanup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37725"/>
            <a:ext cx="8520600" cy="4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Json Data dictionary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886450" y="1771550"/>
            <a:ext cx="2946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3125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rgbClr val="D32323"/>
                </a:solidFill>
                <a:highlight>
                  <a:srgbClr val="FFFFFF"/>
                </a:highlight>
              </a:rPr>
              <a:t>review</a:t>
            </a: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{'type': 'review',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'business_id': ( business id),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'user_id': (encrypted user id),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'stars': (star rating),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'text': (review text),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'date': (date,'2012-03-14'),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'votes': {(vote type): (count)},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11700" y="1771550"/>
            <a:ext cx="54579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3125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rgbClr val="D32323"/>
                </a:solidFill>
                <a:highlight>
                  <a:srgbClr val="FFFFFF"/>
                </a:highlight>
              </a:rPr>
              <a:t>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{'type': 'user',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'user_id': (encrypted user id),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'name': (first name),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'review_count': (review count),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'average_stars': (floating point average, like 4.31),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'votes': {(vote type): (count)},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'friends': [(friend user_ids)],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'elite': [(years_elite)],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'yelping_since': (date, formatted like '2012-03'),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'compliments': {(compliment_type): (num_compliments_of_this_type), ...},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'fans': (num_fans),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and Integration - Data Cleanup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774" y="1209300"/>
            <a:ext cx="4706274" cy="35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11700" y="1209300"/>
            <a:ext cx="40641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Nested JSON 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tried using ElasticSearch to import JSON data (2GB) but the sandbox kept failing and were unsuccessful.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and Integration - Data Cleanup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Nested Json, Large Dataset : </a:t>
            </a:r>
            <a:r>
              <a:rPr b="1" lang="en" sz="2400">
                <a:solidFill>
                  <a:srgbClr val="D32323"/>
                </a:solidFill>
              </a:rPr>
              <a:t>FAIL !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Two alternatives: Parse Json and convert to some other format or Flatten Json using scripts - </a:t>
            </a:r>
            <a:r>
              <a:rPr lang="en" sz="2400">
                <a:solidFill>
                  <a:srgbClr val="BF9000"/>
                </a:solidFill>
              </a:rPr>
              <a:t>Too much work!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Decided to look for some tool that does not require tedious learning process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Treasure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