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17" r:id="rId19"/>
    <p:sldId id="332" r:id="rId20"/>
    <p:sldId id="318" r:id="rId21"/>
    <p:sldId id="265" r:id="rId22"/>
    <p:sldId id="268" r:id="rId23"/>
    <p:sldId id="363" r:id="rId24"/>
    <p:sldId id="328" r:id="rId25"/>
    <p:sldId id="364" r:id="rId26"/>
    <p:sldId id="309" r:id="rId27"/>
    <p:sldId id="310" r:id="rId28"/>
    <p:sldId id="312" r:id="rId29"/>
    <p:sldId id="314" r:id="rId30"/>
    <p:sldId id="315" r:id="rId31"/>
    <p:sldId id="320" r:id="rId32"/>
    <p:sldId id="270" r:id="rId33"/>
    <p:sldId id="333" r:id="rId34"/>
    <p:sldId id="334" r:id="rId35"/>
    <p:sldId id="354" r:id="rId36"/>
    <p:sldId id="271" r:id="rId37"/>
    <p:sldId id="322" r:id="rId38"/>
    <p:sldId id="275" r:id="rId39"/>
    <p:sldId id="276" r:id="rId40"/>
    <p:sldId id="287" r:id="rId41"/>
    <p:sldId id="277" r:id="rId42"/>
    <p:sldId id="335" r:id="rId43"/>
    <p:sldId id="272" r:id="rId44"/>
    <p:sldId id="281" r:id="rId45"/>
    <p:sldId id="349" r:id="rId46"/>
    <p:sldId id="337" r:id="rId47"/>
    <p:sldId id="343" r:id="rId48"/>
    <p:sldId id="345" r:id="rId49"/>
    <p:sldId id="344" r:id="rId50"/>
    <p:sldId id="346" r:id="rId51"/>
    <p:sldId id="340" r:id="rId52"/>
    <p:sldId id="350" r:id="rId53"/>
    <p:sldId id="347" r:id="rId54"/>
    <p:sldId id="338" r:id="rId55"/>
    <p:sldId id="278" r:id="rId56"/>
    <p:sldId id="279" r:id="rId57"/>
    <p:sldId id="280" r:id="rId58"/>
    <p:sldId id="336" r:id="rId59"/>
    <p:sldId id="339" r:id="rId60"/>
    <p:sldId id="323" r:id="rId61"/>
    <p:sldId id="330" r:id="rId62"/>
    <p:sldId id="351" r:id="rId63"/>
    <p:sldId id="273" r:id="rId64"/>
    <p:sldId id="290" r:id="rId65"/>
    <p:sldId id="297" r:id="rId66"/>
    <p:sldId id="298" r:id="rId67"/>
    <p:sldId id="300" r:id="rId68"/>
    <p:sldId id="301" r:id="rId69"/>
    <p:sldId id="282" r:id="rId70"/>
    <p:sldId id="352" r:id="rId71"/>
    <p:sldId id="283" r:id="rId72"/>
    <p:sldId id="353" r:id="rId73"/>
    <p:sldId id="284" r:id="rId74"/>
    <p:sldId id="285" r:id="rId75"/>
    <p:sldId id="286" r:id="rId76"/>
    <p:sldId id="288" r:id="rId77"/>
    <p:sldId id="356" r:id="rId78"/>
    <p:sldId id="358" r:id="rId79"/>
    <p:sldId id="365" r:id="rId80"/>
  </p:sldIdLst>
  <p:sldSz cx="12192000" cy="6858000"/>
  <p:notesSz cx="6797675" cy="9926638"/>
  <p:embeddedFontLst>
    <p:embeddedFont>
      <p:font typeface="맑은 고딕" panose="020B0503020000020004" pitchFamily="34" charset="-127"/>
      <p:regular r:id="rId83"/>
      <p:bold r:id="rId84"/>
    </p:embeddedFont>
    <p:embeddedFont>
      <p:font typeface="Cambria Math" panose="02040503050406030204" pitchFamily="18" charset="0"/>
      <p:regular r:id="rId85"/>
    </p:embeddedFon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Hack" panose="020B0609030202020204" pitchFamily="49" charset="0"/>
      <p:regular r:id="rId90"/>
      <p:bold r:id="rId91"/>
      <p:italic r:id="rId92"/>
      <p:boldItalic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  <p14:section name="Chapter 7" id="{02B8DAD9-4E7E-AE44-BBA3-6F67643AA41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619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2023. 9. 17.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2023. 9. 17.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95582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Prerequisites</a:t>
            </a:r>
          </a:p>
          <a:p>
            <a:pPr lvl="1"/>
            <a:r>
              <a:rPr lang="en-US" altLang="ko-KR" sz="1600" dirty="0"/>
              <a:t>Background</a:t>
            </a:r>
          </a:p>
          <a:p>
            <a:pPr lvl="1"/>
            <a:r>
              <a:rPr lang="en-US" altLang="ko-KR" sz="1600" dirty="0"/>
              <a:t>How User Program Works</a:t>
            </a:r>
          </a:p>
          <a:p>
            <a:pPr lvl="1"/>
            <a:r>
              <a:rPr lang="en-US" altLang="ko-KR" sz="1600" dirty="0"/>
              <a:t>Code Level Flow</a:t>
            </a:r>
          </a:p>
          <a:p>
            <a:pPr lvl="1"/>
            <a:r>
              <a:rPr lang="en-US" altLang="ko-KR" sz="1600" dirty="0"/>
              <a:t>Virtual Memory 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Requirements</a:t>
            </a:r>
            <a:endParaRPr lang="en-US" altLang="ko-KR" sz="1800" dirty="0"/>
          </a:p>
          <a:p>
            <a:pPr lvl="1"/>
            <a:r>
              <a:rPr lang="en-US" altLang="ko-KR" sz="1600" dirty="0"/>
              <a:t>Process Termination Messages</a:t>
            </a:r>
          </a:p>
          <a:p>
            <a:pPr lvl="1"/>
            <a:r>
              <a:rPr lang="en-US" altLang="ko-KR" sz="1600" dirty="0"/>
              <a:t>Argument Passing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Slack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</a:t>
            </a:r>
            <a:r>
              <a:rPr lang="en-US" sz="1600"/>
              <a:t>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776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4384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10. 8</a:t>
            </a:r>
            <a:r>
              <a:rPr lang="ko-KR" altLang="en-US" b="1" dirty="0"/>
              <a:t> </a:t>
            </a:r>
            <a:r>
              <a:rPr lang="en-US" altLang="ko-KR" b="1" dirty="0"/>
              <a:t>(Sun)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(~10/11)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반과 </a:t>
            </a:r>
            <a:r>
              <a:rPr lang="en-US" altLang="ko-KR" dirty="0"/>
              <a:t>2</a:t>
            </a:r>
            <a:r>
              <a:rPr lang="ko-KR" altLang="en-US" dirty="0"/>
              <a:t>반의 질의응답을 공유하기 위해 </a:t>
            </a:r>
            <a:r>
              <a:rPr lang="ko-KR" altLang="en-US" dirty="0" err="1"/>
              <a:t>슬랙을</a:t>
            </a:r>
            <a:r>
              <a:rPr lang="ko-KR" altLang="en-US" dirty="0"/>
              <a:t> 운영합니다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사이버캠퍼스 참조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b="1" u="sng" dirty="0" err="1"/>
              <a:t>슬랙</a:t>
            </a:r>
            <a:r>
              <a:rPr lang="ko-KR" altLang="en-US" b="1" u="sng" dirty="0"/>
              <a:t> 사용자 이름 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반</a:t>
            </a:r>
            <a:r>
              <a:rPr lang="en-US" altLang="ko-KR" b="1" u="sng" dirty="0"/>
              <a:t>]</a:t>
            </a:r>
            <a:r>
              <a:rPr lang="ko-KR" altLang="en-US" b="1" u="sng" dirty="0"/>
              <a:t> 이름 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[1</a:t>
            </a:r>
            <a:r>
              <a:rPr lang="ko-KR" altLang="en-US" dirty="0"/>
              <a:t>반</a:t>
            </a:r>
            <a:r>
              <a:rPr lang="en-US" altLang="ko-KR" dirty="0"/>
              <a:t>]</a:t>
            </a:r>
            <a:r>
              <a:rPr lang="ko-KR" altLang="en-US" dirty="0"/>
              <a:t> 홍길동 </a:t>
            </a:r>
            <a:r>
              <a:rPr lang="en-US" altLang="ko-KR" dirty="0"/>
              <a:t>(20230000)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자세한 내용은 </a:t>
            </a:r>
            <a:r>
              <a:rPr lang="ko-KR" altLang="en-US" dirty="0" err="1"/>
              <a:t>슬랙</a:t>
            </a:r>
            <a:r>
              <a:rPr lang="ko-KR" altLang="en-US" dirty="0"/>
              <a:t> </a:t>
            </a:r>
            <a:r>
              <a:rPr lang="en-US" altLang="ko-KR" i="1" dirty="0"/>
              <a:t>#</a:t>
            </a:r>
            <a:r>
              <a:rPr lang="ko-KR" altLang="en-US" i="1" dirty="0"/>
              <a:t>공지사항 </a:t>
            </a:r>
            <a:r>
              <a:rPr lang="ko-KR" altLang="en-US" dirty="0"/>
              <a:t>을 참조해주세요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</a:t>
            </a:r>
            <a:r>
              <a:rPr lang="en-US" altLang="ko-KR"/>
              <a:t>regular ELF(Executable &amp; Linkable Format) </a:t>
            </a:r>
            <a:r>
              <a:rPr lang="en-US" altLang="ko-KR" dirty="0"/>
              <a:t>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6587</Words>
  <Application>Microsoft Macintosh PowerPoint</Application>
  <PresentationFormat>Widescreen</PresentationFormat>
  <Paragraphs>986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Consolas</vt:lpstr>
      <vt:lpstr>Hack</vt:lpstr>
      <vt:lpstr>Cambria Math</vt:lpstr>
      <vt:lpstr>Wingdings</vt:lpstr>
      <vt:lpstr>맑은 고딕</vt:lpstr>
      <vt:lpstr>1. Cover</vt:lpstr>
      <vt:lpstr>2. Body</vt:lpstr>
      <vt:lpstr>3. Blank</vt:lpstr>
      <vt:lpstr>Project #1: User Program (1)</vt:lpstr>
      <vt:lpstr>Contents</vt:lpstr>
      <vt:lpstr>PowerPoint Presentation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Presentation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Presentation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김유찬</cp:lastModifiedBy>
  <cp:revision>1356</cp:revision>
  <cp:lastPrinted>2018-09-20T18:51:01Z</cp:lastPrinted>
  <dcterms:created xsi:type="dcterms:W3CDTF">2018-08-21T08:38:57Z</dcterms:created>
  <dcterms:modified xsi:type="dcterms:W3CDTF">2023-09-18T09:50:26Z</dcterms:modified>
</cp:coreProperties>
</file>