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83" r:id="rId4"/>
    <p:sldId id="264" r:id="rId5"/>
    <p:sldId id="281" r:id="rId6"/>
    <p:sldId id="263" r:id="rId7"/>
    <p:sldId id="287" r:id="rId8"/>
    <p:sldId id="280" r:id="rId9"/>
    <p:sldId id="284" r:id="rId10"/>
    <p:sldId id="279" r:id="rId11"/>
    <p:sldId id="278" r:id="rId12"/>
    <p:sldId id="286" r:id="rId13"/>
    <p:sldId id="288" r:id="rId14"/>
    <p:sldId id="289" r:id="rId15"/>
    <p:sldId id="282" r:id="rId16"/>
    <p:sldId id="285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4C2"/>
    <a:srgbClr val="9A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-1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BE4A-700B-47C3-B39A-2F66D88FF9B8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76AAE-6F91-4E54-ABFD-07E712955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8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36118"/>
      </p:ext>
    </p:extLst>
  </p:cSld>
  <p:clrMapOvr>
    <a:masterClrMapping/>
  </p:clrMapOvr>
  <p:transition spd="slow" advClick="0" advTm="5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71935"/>
      </p:ext>
    </p:extLst>
  </p:cSld>
  <p:clrMapOvr>
    <a:masterClrMapping/>
  </p:clrMapOvr>
  <p:transition spd="slow" advClick="0" advTm="5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26846"/>
      </p:ext>
    </p:extLst>
  </p:cSld>
  <p:clrMapOvr>
    <a:masterClrMapping/>
  </p:clrMapOvr>
  <p:transition spd="slow" advClick="0" advTm="5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80158"/>
      </p:ext>
    </p:extLst>
  </p:cSld>
  <p:clrMapOvr>
    <a:masterClrMapping/>
  </p:clrMapOvr>
  <p:transition spd="slow" advClick="0" advTm="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09400"/>
      </p:ext>
    </p:extLst>
  </p:cSld>
  <p:clrMapOvr>
    <a:masterClrMapping/>
  </p:clrMapOvr>
  <p:transition spd="slow" advClick="0" advTm="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10867"/>
      </p:ext>
    </p:extLst>
  </p:cSld>
  <p:clrMapOvr>
    <a:masterClrMapping/>
  </p:clrMapOvr>
  <p:transition spd="slow" advClick="0" advTm="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04305"/>
      </p:ext>
    </p:extLst>
  </p:cSld>
  <p:clrMapOvr>
    <a:masterClrMapping/>
  </p:clrMapOvr>
  <p:transition spd="slow" advClick="0" advTm="5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14220"/>
      </p:ext>
    </p:extLst>
  </p:cSld>
  <p:clrMapOvr>
    <a:masterClrMapping/>
  </p:clrMapOvr>
  <p:transition spd="slow" advClick="0" advTm="5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32637"/>
      </p:ext>
    </p:extLst>
  </p:cSld>
  <p:clrMapOvr>
    <a:masterClrMapping/>
  </p:clrMapOvr>
  <p:transition spd="slow" advClick="0" advTm="5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46241"/>
      </p:ext>
    </p:extLst>
  </p:cSld>
  <p:clrMapOvr>
    <a:masterClrMapping/>
  </p:clrMapOvr>
  <p:transition spd="slow" advClick="0" advTm="5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1260"/>
      </p:ext>
    </p:extLst>
  </p:cSld>
  <p:clrMapOvr>
    <a:masterClrMapping/>
  </p:clrMapOvr>
  <p:transition spd="slow" advClick="0" advTm="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59AF-B5E8-4C5F-96B8-FECF9CF80350}" type="datetimeFigureOut">
              <a:rPr lang="zh-CN" altLang="en-US" smtClean="0"/>
              <a:pPr/>
              <a:t>2020/7/14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5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6137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alibri (본문)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1142" y="1458594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9998" y="2379249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4147" y="1932601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833" y="861081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0248" y="96542"/>
            <a:ext cx="5672855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  <a:ea typeface="微软雅黑" panose="020B0503020204020204" pitchFamily="34" charset="-122"/>
              </a:rPr>
              <a:t>2020</a:t>
            </a:r>
            <a:r>
              <a:rPr lang="ko-KR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  <a:ea typeface="微软雅黑" panose="020B0503020204020204" pitchFamily="34" charset="-122"/>
              </a:rPr>
              <a:t> 공공 빅데이터 청년 인턴십</a:t>
            </a:r>
            <a:endParaRPr lang="zh-CN" alt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4988" y="5104887"/>
            <a:ext cx="653586" cy="5850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524BD02-FE18-43F6-95B3-B2AA70BC4716}"/>
              </a:ext>
            </a:extLst>
          </p:cNvPr>
          <p:cNvSpPr/>
          <p:nvPr/>
        </p:nvSpPr>
        <p:spPr>
          <a:xfrm>
            <a:off x="7224059" y="2668593"/>
            <a:ext cx="4567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국내여행지 분석 및 추천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2B134AB-A9FC-4AB9-B33D-9F1A80F7E6D6}"/>
              </a:ext>
            </a:extLst>
          </p:cNvPr>
          <p:cNvSpPr/>
          <p:nvPr/>
        </p:nvSpPr>
        <p:spPr>
          <a:xfrm>
            <a:off x="10491149" y="4029259"/>
            <a:ext cx="10094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4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</a:endParaRPr>
          </a:p>
          <a:p>
            <a:pPr algn="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박예린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</a:endParaRPr>
          </a:p>
          <a:p>
            <a:pPr algn="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방인화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</a:endParaRPr>
          </a:p>
          <a:p>
            <a:pPr algn="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오형택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</a:endParaRPr>
          </a:p>
          <a:p>
            <a:pPr algn="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임건영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</a:endParaRPr>
          </a:p>
          <a:p>
            <a:pPr algn="r"/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홍강우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3453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75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시각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화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69" y="1482043"/>
            <a:ext cx="3815875" cy="2258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图片 13">
            <a:extLst>
              <a:ext uri="{FF2B5EF4-FFF2-40B4-BE49-F238E27FC236}">
                <a16:creationId xmlns:a16="http://schemas.microsoft.com/office/drawing/2014/main" xmlns="" id="{43D0E91C-96BA-44A7-BE52-7DE790CDF6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470" y="3877923"/>
            <a:ext cx="3815875" cy="2475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92"/>
          <a:stretch/>
        </p:blipFill>
        <p:spPr bwMode="auto">
          <a:xfrm>
            <a:off x="1434773" y="1482043"/>
            <a:ext cx="4224337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10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분석 방법</a:t>
            </a:r>
          </a:p>
        </p:txBody>
      </p:sp>
      <p:pic>
        <p:nvPicPr>
          <p:cNvPr id="14" name="그림 13" descr="테이블, 남자, 물, 다양한이(가) 표시된 사진&#10;&#10;자동 생성된 설명">
            <a:extLst>
              <a:ext uri="{FF2B5EF4-FFF2-40B4-BE49-F238E27FC236}">
                <a16:creationId xmlns:a16="http://schemas.microsoft.com/office/drawing/2014/main" xmlns="" id="{D4E0E07E-6427-4082-B0D5-5B4908FBF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43" y="7313043"/>
            <a:ext cx="5477639" cy="3639058"/>
          </a:xfrm>
          <a:prstGeom prst="rect">
            <a:avLst/>
          </a:prstGeom>
        </p:spPr>
      </p:pic>
      <p:pic>
        <p:nvPicPr>
          <p:cNvPr id="15" name="그림 14" descr="남자, 테이블, 물, 주방이(가) 표시된 사진&#10;&#10;자동 생성된 설명">
            <a:extLst>
              <a:ext uri="{FF2B5EF4-FFF2-40B4-BE49-F238E27FC236}">
                <a16:creationId xmlns:a16="http://schemas.microsoft.com/office/drawing/2014/main" xmlns="" id="{D87CF4D3-28B4-4204-B427-C78BAE793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40" y="7313043"/>
            <a:ext cx="5477639" cy="3639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4900" y="1196293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관광명소와 코로나 데이터를 연계하여 분류 및 분석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14" y="1745927"/>
            <a:ext cx="8234311" cy="444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408832" y="6273284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사이트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대한민국구석구석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95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분석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B899E02-70D2-41C8-8374-42B74D43E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92" y="3165424"/>
            <a:ext cx="5099312" cy="793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AAE16DC-7ABD-4F46-9846-F3E1427A8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92" y="4359871"/>
            <a:ext cx="5277081" cy="1047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5F24C80-75AC-45D6-B642-2988913AA0F2}"/>
              </a:ext>
            </a:extLst>
          </p:cNvPr>
          <p:cNvSpPr/>
          <p:nvPr/>
        </p:nvSpPr>
        <p:spPr>
          <a:xfrm>
            <a:off x="1550227" y="1667094"/>
            <a:ext cx="37962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 명소만 분류하기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[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 명소 이름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사이트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대한민국구석구석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전국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림 13" descr="테이블, 남자, 물, 다양한이(가) 표시된 사진&#10;&#10;자동 생성된 설명">
            <a:extLst>
              <a:ext uri="{FF2B5EF4-FFF2-40B4-BE49-F238E27FC236}">
                <a16:creationId xmlns:a16="http://schemas.microsoft.com/office/drawing/2014/main" xmlns="" id="{D4E0E07E-6427-4082-B0D5-5B4908FBF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" y="7862353"/>
            <a:ext cx="5477639" cy="3639058"/>
          </a:xfrm>
          <a:prstGeom prst="rect">
            <a:avLst/>
          </a:prstGeom>
        </p:spPr>
      </p:pic>
      <p:pic>
        <p:nvPicPr>
          <p:cNvPr id="15" name="그림 14" descr="남자, 테이블, 물, 주방이(가) 표시된 사진&#10;&#10;자동 생성된 설명">
            <a:extLst>
              <a:ext uri="{FF2B5EF4-FFF2-40B4-BE49-F238E27FC236}">
                <a16:creationId xmlns:a16="http://schemas.microsoft.com/office/drawing/2014/main" xmlns="" id="{D87CF4D3-28B4-4204-B427-C78BAE793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40" y="7313043"/>
            <a:ext cx="5477639" cy="3639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4900" y="1196293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관광명소와 코로나 데이터를 연계하여 분류 및 분석</a:t>
            </a:r>
          </a:p>
        </p:txBody>
      </p:sp>
    </p:spTree>
    <p:extLst>
      <p:ext uri="{BB962C8B-B14F-4D97-AF65-F5344CB8AC3E}">
        <p14:creationId xmlns:p14="http://schemas.microsoft.com/office/powerpoint/2010/main" val="1720527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분석 방법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5F24C80-75AC-45D6-B642-2988913AA0F2}"/>
              </a:ext>
            </a:extLst>
          </p:cNvPr>
          <p:cNvSpPr/>
          <p:nvPr/>
        </p:nvSpPr>
        <p:spPr>
          <a:xfrm>
            <a:off x="1550227" y="1667094"/>
            <a:ext cx="52052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관광명소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및 추천에 코로나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적용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[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코로나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수집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수집 사이트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코로나보드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전국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/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2020.01~2020.06</a:t>
            </a: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림 13" descr="테이블, 남자, 물, 다양한이(가) 표시된 사진&#10;&#10;자동 생성된 설명">
            <a:extLst>
              <a:ext uri="{FF2B5EF4-FFF2-40B4-BE49-F238E27FC236}">
                <a16:creationId xmlns:a16="http://schemas.microsoft.com/office/drawing/2014/main" xmlns="" id="{D4E0E07E-6427-4082-B0D5-5B4908FBF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60" y="3115933"/>
            <a:ext cx="4807839" cy="3194078"/>
          </a:xfrm>
          <a:prstGeom prst="rect">
            <a:avLst/>
          </a:prstGeom>
        </p:spPr>
      </p:pic>
      <p:pic>
        <p:nvPicPr>
          <p:cNvPr id="15" name="그림 14" descr="남자, 테이블, 물, 주방이(가) 표시된 사진&#10;&#10;자동 생성된 설명">
            <a:extLst>
              <a:ext uri="{FF2B5EF4-FFF2-40B4-BE49-F238E27FC236}">
                <a16:creationId xmlns:a16="http://schemas.microsoft.com/office/drawing/2014/main" xmlns="" id="{D87CF4D3-28B4-4204-B427-C78BAE793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1" y="3140562"/>
            <a:ext cx="4770767" cy="31694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4900" y="1196293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관광명소와 코로나 데이터를 연계하여 분류 및 분석</a:t>
            </a:r>
          </a:p>
        </p:txBody>
      </p:sp>
      <p:pic>
        <p:nvPicPr>
          <p:cNvPr id="17" name="그림 16" descr="개체이(가) 표시된 사진&#10;&#10;자동 생성된 설명">
            <a:extLst>
              <a:ext uri="{FF2B5EF4-FFF2-40B4-BE49-F238E27FC236}">
                <a16:creationId xmlns:a16="http://schemas.microsoft.com/office/drawing/2014/main" xmlns="" id="{D199941F-2ADF-4705-8C2E-B1208D2E55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41" y="2215977"/>
            <a:ext cx="4660250" cy="615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5733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분석 방법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5F24C80-75AC-45D6-B642-2988913AA0F2}"/>
              </a:ext>
            </a:extLst>
          </p:cNvPr>
          <p:cNvSpPr/>
          <p:nvPr/>
        </p:nvSpPr>
        <p:spPr>
          <a:xfrm>
            <a:off x="1550227" y="1667094"/>
            <a:ext cx="445666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명소를 실내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레포트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등 구분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[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구분에 따른 명소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수집 사이트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코로나보드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전국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/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2020.01~2020.06</a:t>
            </a:r>
          </a:p>
          <a:p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탐색적 데이터 분석을 통한 데이터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감가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(5)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상관분석에 따른 관광지 추천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그림 13" descr="테이블, 남자, 물, 다양한이(가) 표시된 사진&#10;&#10;자동 생성된 설명">
            <a:extLst>
              <a:ext uri="{FF2B5EF4-FFF2-40B4-BE49-F238E27FC236}">
                <a16:creationId xmlns:a16="http://schemas.microsoft.com/office/drawing/2014/main" xmlns="" id="{D4E0E07E-6427-4082-B0D5-5B4908FBF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1" y="7862353"/>
            <a:ext cx="5477639" cy="3639058"/>
          </a:xfrm>
          <a:prstGeom prst="rect">
            <a:avLst/>
          </a:prstGeom>
        </p:spPr>
      </p:pic>
      <p:pic>
        <p:nvPicPr>
          <p:cNvPr id="15" name="그림 14" descr="남자, 테이블, 물, 주방이(가) 표시된 사진&#10;&#10;자동 생성된 설명">
            <a:extLst>
              <a:ext uri="{FF2B5EF4-FFF2-40B4-BE49-F238E27FC236}">
                <a16:creationId xmlns:a16="http://schemas.microsoft.com/office/drawing/2014/main" xmlns="" id="{D87CF4D3-28B4-4204-B427-C78BAE793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40" y="7313043"/>
            <a:ext cx="5477639" cy="3639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4900" y="1196293"/>
            <a:ext cx="55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관광명소와 코로나 데이터를 연계하여 분류 및 분석</a:t>
            </a:r>
          </a:p>
        </p:txBody>
      </p:sp>
    </p:spTree>
    <p:extLst>
      <p:ext uri="{BB962C8B-B14F-4D97-AF65-F5344CB8AC3E}">
        <p14:creationId xmlns:p14="http://schemas.microsoft.com/office/powerpoint/2010/main" val="4092789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분석 결과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09674" y="1816775"/>
            <a:ext cx="9486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 </a:t>
            </a:r>
            <a:r>
              <a:rPr lang="ko-KR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검색한 </a:t>
            </a:r>
            <a:r>
              <a:rPr lang="en-US" altLang="ko-KR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따른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워드클라우드로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빈도에 따른 단어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들을 알 수 있음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이를 통해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우리의 목표는 지역에 따른 관광지 추천으로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자신이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원하는 지역별 명소들을 알 수 있었음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지역별로 </a:t>
            </a:r>
            <a:r>
              <a:rPr lang="ko-KR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알지 못했던 </a:t>
            </a:r>
            <a:r>
              <a:rPr lang="ko-KR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관광지들 파악</a:t>
            </a:r>
            <a:endParaRPr lang="en-US" altLang="ko-KR" sz="20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실시간으로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크롤링으로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실시간 지역별 인기 관광지들을 파악 가능</a:t>
            </a:r>
          </a:p>
        </p:txBody>
      </p:sp>
    </p:spTree>
    <p:extLst>
      <p:ext uri="{BB962C8B-B14F-4D97-AF65-F5344CB8AC3E}">
        <p14:creationId xmlns:p14="http://schemas.microsoft.com/office/powerpoint/2010/main" val="3590162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보완점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09674" y="2226350"/>
            <a:ext cx="94869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 결과에서 명소가 아닌 단어를 처리하지 못한 점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코로나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데이터와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크롤링한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데이터를 제대로 연계하여 분석하지 못한 점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93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(본문)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(본문)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(본문)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4889" y="1458594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3745" y="2379249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7894" y="1932601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580" y="861081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05547" y="3695698"/>
            <a:ext cx="4276725" cy="133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  <a:ea typeface="微软雅黑" panose="020B0503020204020204" pitchFamily="34" charset="-122"/>
              </a:rPr>
              <a:t>THANKS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4445" y="4240292"/>
            <a:ext cx="653586" cy="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6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(본문)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4165795" y="486019"/>
            <a:ext cx="3859832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  <a:ea typeface="微软雅黑" panose="020B0503020204020204" pitchFamily="34" charset="-122"/>
              </a:rPr>
              <a:t>목차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58206" y="3703456"/>
            <a:ext cx="177750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  <a:ea typeface="微软雅黑" panose="020B0503020204020204" pitchFamily="34" charset="-122"/>
              </a:rPr>
              <a:t>배경 및 목적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46304" y="4112734"/>
            <a:ext cx="1777508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  <a:ea typeface="微软雅黑" panose="020B0503020204020204" pitchFamily="34" charset="-122"/>
              </a:rPr>
              <a:t>분석 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  <a:ea typeface="微软雅黑" panose="020B0503020204020204" pitchFamily="34" charset="-122"/>
              </a:rPr>
              <a:t>방법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31926" y="3557089"/>
            <a:ext cx="177750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  <a:ea typeface="微软雅黑" panose="020B0503020204020204" pitchFamily="34" charset="-122"/>
              </a:rPr>
              <a:t>시각화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17548" y="2693479"/>
            <a:ext cx="1777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  <a:ea typeface="微软雅黑" panose="020B0503020204020204" pitchFamily="34" charset="-122"/>
              </a:rPr>
              <a:t>분석 결과 및 보완점</a:t>
            </a:r>
            <a:endParaRPr lang="zh-CN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800000">
            <a:off x="9706649" y="2526379"/>
            <a:ext cx="991303" cy="879699"/>
          </a:xfrm>
          <a:prstGeom prst="rect">
            <a:avLst/>
          </a:prstGeom>
        </p:spPr>
      </p:pic>
      <p:sp>
        <p:nvSpPr>
          <p:cNvPr id="55" name="任意多边形 54"/>
          <p:cNvSpPr/>
          <p:nvPr/>
        </p:nvSpPr>
        <p:spPr>
          <a:xfrm>
            <a:off x="-9329" y="3209731"/>
            <a:ext cx="9787812" cy="1677968"/>
          </a:xfrm>
          <a:custGeom>
            <a:avLst/>
            <a:gdLst>
              <a:gd name="connsiteX0" fmla="*/ 0 w 9951057"/>
              <a:gd name="connsiteY0" fmla="*/ 1186542 h 1739735"/>
              <a:gd name="connsiteX1" fmla="*/ 2575249 w 9951057"/>
              <a:gd name="connsiteY1" fmla="*/ 1429138 h 1739735"/>
              <a:gd name="connsiteX2" fmla="*/ 4460032 w 9951057"/>
              <a:gd name="connsiteY2" fmla="*/ 1737048 h 1739735"/>
              <a:gd name="connsiteX3" fmla="*/ 6354147 w 9951057"/>
              <a:gd name="connsiteY3" fmla="*/ 1242526 h 1739735"/>
              <a:gd name="connsiteX4" fmla="*/ 8229600 w 9951057"/>
              <a:gd name="connsiteY4" fmla="*/ 729342 h 1739735"/>
              <a:gd name="connsiteX5" fmla="*/ 9797143 w 9951057"/>
              <a:gd name="connsiteY5" fmla="*/ 66869 h 1739735"/>
              <a:gd name="connsiteX6" fmla="*/ 9806473 w 9951057"/>
              <a:gd name="connsiteY6" fmla="*/ 57538 h 1739735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54147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54147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26155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797143"/>
              <a:gd name="connsiteY0" fmla="*/ 1119673 h 1671327"/>
              <a:gd name="connsiteX1" fmla="*/ 2565919 w 9797143"/>
              <a:gd name="connsiteY1" fmla="*/ 1306286 h 1671327"/>
              <a:gd name="connsiteX2" fmla="*/ 4460032 w 9797143"/>
              <a:gd name="connsiteY2" fmla="*/ 1670179 h 1671327"/>
              <a:gd name="connsiteX3" fmla="*/ 6326155 w 9797143"/>
              <a:gd name="connsiteY3" fmla="*/ 1175657 h 1671327"/>
              <a:gd name="connsiteX4" fmla="*/ 8229600 w 9797143"/>
              <a:gd name="connsiteY4" fmla="*/ 662473 h 1671327"/>
              <a:gd name="connsiteX5" fmla="*/ 9797143 w 9797143"/>
              <a:gd name="connsiteY5" fmla="*/ 0 h 1671327"/>
              <a:gd name="connsiteX0" fmla="*/ 0 w 9787812"/>
              <a:gd name="connsiteY0" fmla="*/ 774440 h 1671583"/>
              <a:gd name="connsiteX1" fmla="*/ 2556588 w 9787812"/>
              <a:gd name="connsiteY1" fmla="*/ 1306286 h 1671583"/>
              <a:gd name="connsiteX2" fmla="*/ 4450701 w 9787812"/>
              <a:gd name="connsiteY2" fmla="*/ 1670179 h 1671583"/>
              <a:gd name="connsiteX3" fmla="*/ 6316824 w 9787812"/>
              <a:gd name="connsiteY3" fmla="*/ 1175657 h 1671583"/>
              <a:gd name="connsiteX4" fmla="*/ 8220269 w 9787812"/>
              <a:gd name="connsiteY4" fmla="*/ 662473 h 1671583"/>
              <a:gd name="connsiteX5" fmla="*/ 9787812 w 9787812"/>
              <a:gd name="connsiteY5" fmla="*/ 0 h 1671583"/>
              <a:gd name="connsiteX0" fmla="*/ 0 w 9787812"/>
              <a:gd name="connsiteY0" fmla="*/ 774440 h 1671488"/>
              <a:gd name="connsiteX1" fmla="*/ 2556588 w 9787812"/>
              <a:gd name="connsiteY1" fmla="*/ 1306286 h 1671488"/>
              <a:gd name="connsiteX2" fmla="*/ 4450701 w 9787812"/>
              <a:gd name="connsiteY2" fmla="*/ 1670179 h 1671488"/>
              <a:gd name="connsiteX3" fmla="*/ 6316824 w 9787812"/>
              <a:gd name="connsiteY3" fmla="*/ 1175657 h 1671488"/>
              <a:gd name="connsiteX4" fmla="*/ 8220269 w 9787812"/>
              <a:gd name="connsiteY4" fmla="*/ 662473 h 1671488"/>
              <a:gd name="connsiteX5" fmla="*/ 9787812 w 9787812"/>
              <a:gd name="connsiteY5" fmla="*/ 0 h 167148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7812" h="1677968">
                <a:moveTo>
                  <a:pt x="0" y="774440"/>
                </a:moveTo>
                <a:cubicBezTo>
                  <a:pt x="915955" y="849862"/>
                  <a:pt x="2318658" y="1175657"/>
                  <a:pt x="2556588" y="1306286"/>
                </a:cubicBezTo>
                <a:cubicBezTo>
                  <a:pt x="2794518" y="1436915"/>
                  <a:pt x="3404117" y="1729273"/>
                  <a:pt x="4450701" y="1670179"/>
                </a:cubicBezTo>
                <a:cubicBezTo>
                  <a:pt x="5497285" y="1611085"/>
                  <a:pt x="6060569" y="1259398"/>
                  <a:pt x="6316824" y="1175657"/>
                </a:cubicBezTo>
                <a:cubicBezTo>
                  <a:pt x="6473907" y="1124324"/>
                  <a:pt x="7875036" y="699795"/>
                  <a:pt x="8220269" y="662473"/>
                </a:cubicBezTo>
                <a:cubicBezTo>
                  <a:pt x="8565502" y="625151"/>
                  <a:pt x="9291734" y="447869"/>
                  <a:pt x="9787812" y="0"/>
                </a:cubicBezTo>
              </a:path>
            </a:pathLst>
          </a:cu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(본문)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821025" y="3594976"/>
            <a:ext cx="770554" cy="498434"/>
            <a:chOff x="3334470" y="1893904"/>
            <a:chExt cx="770554" cy="49843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34470" y="1893904"/>
              <a:ext cx="770554" cy="49843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02404" y="1935372"/>
              <a:ext cx="634686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>
                  <a:solidFill>
                    <a:srgbClr val="74C4C2"/>
                  </a:solidFill>
                  <a:latin typeface="Calibri (본문)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35403" y="4112072"/>
            <a:ext cx="770554" cy="498434"/>
            <a:chOff x="2631850" y="3116078"/>
            <a:chExt cx="770554" cy="49843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699784" y="3157546"/>
              <a:ext cx="634686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>
                  <a:solidFill>
                    <a:srgbClr val="74C4C2"/>
                  </a:solidFill>
                  <a:latin typeface="Calibri (본문)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49781" y="4613749"/>
            <a:ext cx="770554" cy="498434"/>
            <a:chOff x="2631850" y="3116078"/>
            <a:chExt cx="770554" cy="49843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699784" y="3157546"/>
              <a:ext cx="634686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>
                  <a:solidFill>
                    <a:srgbClr val="74C4C2"/>
                  </a:solidFill>
                  <a:latin typeface="Calibri (본문)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64159" y="4268755"/>
            <a:ext cx="770554" cy="498434"/>
            <a:chOff x="2631850" y="3116078"/>
            <a:chExt cx="770554" cy="49843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2699784" y="3157546"/>
              <a:ext cx="634686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>
                  <a:solidFill>
                    <a:srgbClr val="74C4C2"/>
                  </a:solidFill>
                  <a:latin typeface="Calibri (본문)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91579" y="4767189"/>
            <a:ext cx="2813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분석방법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절차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수집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</a:t>
            </a:r>
            <a:r>
              <a:rPr lang="en-US" altLang="ko-KR" smtClean="0"/>
              <a:t>, </a:t>
            </a:r>
            <a:r>
              <a:rPr lang="ko-KR" altLang="en-US" smtClean="0"/>
              <a:t>역할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56103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 (본문)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배경 및 목적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88" y="1366839"/>
            <a:ext cx="9231624" cy="4726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45038" y="6244709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18614" y="4294094"/>
            <a:ext cx="2626657" cy="1093694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9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alibri (본문)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배경 및 목적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BE0880E4-7568-4188-9230-51C37520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29" y="1663781"/>
            <a:ext cx="6394450" cy="1079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6673DB8B-72CA-48C2-864A-D06859ABB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91" y="3079670"/>
            <a:ext cx="3740150" cy="1035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 descr="나이프이(가) 표시된 사진&#10;&#10;자동 생성된 설명">
            <a:extLst>
              <a:ext uri="{FF2B5EF4-FFF2-40B4-BE49-F238E27FC236}">
                <a16:creationId xmlns:a16="http://schemas.microsoft.com/office/drawing/2014/main" xmlns="" id="{FA9EC514-C5D3-4D07-8518-661D12643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69" y="4609755"/>
            <a:ext cx="6483350" cy="1365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7B11FE1-A4F6-4DA9-AB27-91730A1DA0DE}"/>
              </a:ext>
            </a:extLst>
          </p:cNvPr>
          <p:cNvSpPr/>
          <p:nvPr/>
        </p:nvSpPr>
        <p:spPr>
          <a:xfrm rot="20442835">
            <a:off x="1970503" y="3484100"/>
            <a:ext cx="936025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5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국내여행지 추천 및 국내여행 활성화</a:t>
            </a:r>
          </a:p>
        </p:txBody>
      </p:sp>
    </p:spTree>
    <p:extLst>
      <p:ext uri="{BB962C8B-B14F-4D97-AF65-F5344CB8AC3E}">
        <p14:creationId xmlns:p14="http://schemas.microsoft.com/office/powerpoint/2010/main" val="3771253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분석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방법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(본문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900" y="2042547"/>
            <a:ext cx="76001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웹크롤러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구현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유사도 높은 게시물 추출하여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관광명소와 코로나 데이터를 연계하여 분류 및 분석</a:t>
            </a:r>
          </a:p>
        </p:txBody>
      </p:sp>
    </p:spTree>
    <p:extLst>
      <p:ext uri="{BB962C8B-B14F-4D97-AF65-F5344CB8AC3E}">
        <p14:creationId xmlns:p14="http://schemas.microsoft.com/office/powerpoint/2010/main" val="3350738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분석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4900" y="1196293"/>
            <a:ext cx="356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python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웹크롤러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660"/>
          <a:stretch/>
        </p:blipFill>
        <p:spPr bwMode="auto">
          <a:xfrm>
            <a:off x="2035078" y="1698975"/>
            <a:ext cx="7705725" cy="4574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7408832" y="6273284"/>
            <a:ext cx="3175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사이트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블로그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615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분석 방법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11" y="1662111"/>
            <a:ext cx="4895850" cy="492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4900" y="1196293"/>
            <a:ext cx="356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python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이용한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웹크롤러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32647" y="2043113"/>
            <a:ext cx="51780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사용자가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관광명소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arenBoth"/>
            </a:pP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검색결과 중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블로그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게시물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크롤링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블로그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게시물의 제목을 형태소 분석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워드클라우드로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표현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47" y="4586287"/>
            <a:ext cx="47907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903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분석 방법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4900" y="1196293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 유사도 높은 게시물을 추출하여 분석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" r="39593"/>
          <a:stretch/>
        </p:blipFill>
        <p:spPr bwMode="auto">
          <a:xfrm>
            <a:off x="1371600" y="1679356"/>
            <a:ext cx="4076700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19774" y="1965106"/>
            <a:ext cx="5056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사용자가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관광명소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블로그에서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유사도가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높은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게시물의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링크를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파일에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 r="34669"/>
          <a:stretch/>
        </p:blipFill>
        <p:spPr bwMode="auto">
          <a:xfrm>
            <a:off x="5819774" y="3714750"/>
            <a:ext cx="3981451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4" y="4953000"/>
            <a:ext cx="2400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833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 (본문)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21" name="文本框 28">
            <a:extLst>
              <a:ext uri="{FF2B5EF4-FFF2-40B4-BE49-F238E27FC236}">
                <a16:creationId xmlns:a16="http://schemas.microsoft.com/office/drawing/2014/main" xmlns="" id="{BA814D6C-9735-419F-962D-584943E57881}"/>
              </a:ext>
            </a:extLst>
          </p:cNvPr>
          <p:cNvSpPr txBox="1"/>
          <p:nvPr/>
        </p:nvSpPr>
        <p:spPr>
          <a:xfrm>
            <a:off x="0" y="571937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본문)"/>
              </a:rPr>
              <a:t>분석 방법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4900" y="1196293"/>
            <a:ext cx="54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네이버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통해 유사도 높은 게시물을 하여 분석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9225" y="5224463"/>
            <a:ext cx="6130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필요한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내용만 추출하여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TXT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파일로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TXT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파일의 내용을 형태소 분석하여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워드클라우드로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/>
          <a:stretch/>
        </p:blipFill>
        <p:spPr bwMode="auto">
          <a:xfrm>
            <a:off x="1419225" y="1790700"/>
            <a:ext cx="7195697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433888"/>
            <a:ext cx="353335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42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542</Words>
  <Application>Microsoft Office PowerPoint</Application>
  <PresentationFormat>사용자 지정</PresentationFormat>
  <Paragraphs>108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第一PPT，www.1ppt.com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绿色扁平化</dc:title>
  <dc:creator>第一PPT</dc:creator>
  <cp:keywords>www.1ppt.com</cp:keywords>
  <dc:description>www.1ppt.com</dc:description>
  <cp:lastModifiedBy>user</cp:lastModifiedBy>
  <cp:revision>97</cp:revision>
  <dcterms:created xsi:type="dcterms:W3CDTF">2017-02-16T07:53:47Z</dcterms:created>
  <dcterms:modified xsi:type="dcterms:W3CDTF">2020-07-14T01:49:59Z</dcterms:modified>
</cp:coreProperties>
</file>