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6" r:id="rId3"/>
    <p:sldId id="259" r:id="rId4"/>
    <p:sldId id="258" r:id="rId5"/>
    <p:sldId id="260" r:id="rId6"/>
    <p:sldId id="263" r:id="rId7"/>
    <p:sldId id="261" r:id="rId8"/>
    <p:sldId id="262"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2" autoAdjust="0"/>
    <p:restoredTop sz="93345" autoAdjust="0"/>
  </p:normalViewPr>
  <p:slideViewPr>
    <p:cSldViewPr snapToGrid="0">
      <p:cViewPr varScale="1">
        <p:scale>
          <a:sx n="77" d="100"/>
          <a:sy n="77" d="100"/>
        </p:scale>
        <p:origin x="864"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kojara.city/unity-splines-intro#%E7%B7%A8%E9%9B%86%E3%81%AE%E5%9F%BA%E6%9C%AC%E6%93%8D%E4%BD%9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kojara.city/unity-splines-intro#%E7%B7%A8%E9%9B%86%E3%81%AE%E5%9F%BA%E6%9C%AC%E6%93%8D%E4%BD%9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39D67-EA67-704F-3E73-B009E24100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2B3960-689F-E989-DEF1-566089810BC2}"/>
              </a:ext>
            </a:extLst>
          </p:cNvPr>
          <p:cNvSpPr>
            <a:spLocks noGrp="1"/>
          </p:cNvSpPr>
          <p:nvPr>
            <p:ph type="title"/>
          </p:nvPr>
        </p:nvSpPr>
        <p:spPr>
          <a:xfrm>
            <a:off x="677334" y="609600"/>
            <a:ext cx="8596668" cy="5431762"/>
          </a:xfrm>
        </p:spPr>
        <p:txBody>
          <a:bodyPr anchor="ctr">
            <a:normAutofit/>
          </a:bodyPr>
          <a:lstStyle/>
          <a:p>
            <a:pPr algn="ctr"/>
            <a:r>
              <a:rPr lang="ja-JP" altLang="en-US" sz="4400" dirty="0">
                <a:solidFill>
                  <a:schemeClr val="tx1"/>
                </a:solidFill>
              </a:rPr>
              <a:t>ジップライン</a:t>
            </a:r>
            <a:endParaRPr kumimoji="1" lang="ja-JP" altLang="en-US" sz="4400" dirty="0">
              <a:solidFill>
                <a:schemeClr val="tx1"/>
              </a:solidFill>
            </a:endParaRPr>
          </a:p>
        </p:txBody>
      </p:sp>
    </p:spTree>
    <p:extLst>
      <p:ext uri="{BB962C8B-B14F-4D97-AF65-F5344CB8AC3E}">
        <p14:creationId xmlns:p14="http://schemas.microsoft.com/office/powerpoint/2010/main" val="53279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B4E5C-7771-64BD-A74C-488E421885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51FF7F0-7B2B-9BC4-2296-14C65C60BD31}"/>
              </a:ext>
            </a:extLst>
          </p:cNvPr>
          <p:cNvSpPr>
            <a:spLocks noGrp="1"/>
          </p:cNvSpPr>
          <p:nvPr>
            <p:ph type="title"/>
          </p:nvPr>
        </p:nvSpPr>
        <p:spPr/>
        <p:txBody>
          <a:bodyPr/>
          <a:lstStyle/>
          <a:p>
            <a:r>
              <a:rPr lang="en-US" altLang="ja-JP" dirty="0">
                <a:solidFill>
                  <a:schemeClr val="tx1"/>
                </a:solidFill>
              </a:rPr>
              <a:t>Player </a:t>
            </a:r>
            <a:r>
              <a:rPr lang="ja-JP" altLang="en-US" dirty="0">
                <a:solidFill>
                  <a:schemeClr val="tx1"/>
                </a:solidFill>
              </a:rPr>
              <a:t>の </a:t>
            </a:r>
            <a:r>
              <a:rPr lang="en-US" altLang="ja-JP" dirty="0">
                <a:solidFill>
                  <a:schemeClr val="tx1"/>
                </a:solidFill>
              </a:rPr>
              <a:t>Inspector</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9A6749BE-6F8E-64A5-49FF-9DB16BD9E06B}"/>
              </a:ext>
            </a:extLst>
          </p:cNvPr>
          <p:cNvSpPr>
            <a:spLocks noGrp="1"/>
          </p:cNvSpPr>
          <p:nvPr>
            <p:ph idx="1"/>
          </p:nvPr>
        </p:nvSpPr>
        <p:spPr/>
        <p:txBody>
          <a:bodyPr>
            <a:noAutofit/>
          </a:bodyPr>
          <a:lstStyle/>
          <a:p>
            <a:pPr marL="0" indent="0">
              <a:lnSpc>
                <a:spcPct val="150000"/>
              </a:lnSpc>
              <a:spcBef>
                <a:spcPts val="0"/>
              </a:spcBef>
              <a:buNone/>
            </a:pPr>
            <a:r>
              <a:rPr lang="ja-JP" altLang="en-US" sz="2400" dirty="0"/>
              <a:t>・ </a:t>
            </a:r>
            <a:r>
              <a:rPr lang="en-US" altLang="ja-JP" sz="2400" dirty="0"/>
              <a:t>Spline(</a:t>
            </a:r>
            <a:r>
              <a:rPr lang="ja-JP" altLang="en-US" sz="2400" dirty="0"/>
              <a:t>紐の部分</a:t>
            </a:r>
            <a:r>
              <a:rPr lang="en-US" altLang="ja-JP" sz="2400" dirty="0"/>
              <a:t>)</a:t>
            </a:r>
            <a:r>
              <a:rPr lang="ja-JP" altLang="en-US" sz="2400" dirty="0"/>
              <a:t>の太さ変更 子オブジェクトの</a:t>
            </a:r>
            <a:r>
              <a:rPr lang="en-US" altLang="ja-JP" sz="2400" dirty="0"/>
              <a:t>Spline</a:t>
            </a:r>
            <a:r>
              <a:rPr lang="ja-JP" altLang="en-US" sz="2400" dirty="0"/>
              <a:t>についているコンポーネント </a:t>
            </a:r>
            <a:r>
              <a:rPr lang="en-US" altLang="ja-JP" sz="2400" dirty="0"/>
              <a:t>[</a:t>
            </a:r>
            <a:r>
              <a:rPr lang="en-US" altLang="ja-JP" sz="2400" dirty="0" err="1"/>
              <a:t>SplineExtrude</a:t>
            </a:r>
            <a:r>
              <a:rPr lang="en-US" altLang="ja-JP" sz="2400" dirty="0"/>
              <a:t>] </a:t>
            </a:r>
            <a:r>
              <a:rPr lang="ja-JP" altLang="en-US" sz="2400" dirty="0"/>
              <a:t>の画像の部分の </a:t>
            </a:r>
            <a:r>
              <a:rPr lang="en-US" altLang="ja-JP" sz="2400" dirty="0"/>
              <a:t>[Radius] </a:t>
            </a:r>
            <a:r>
              <a:rPr lang="ja-JP" altLang="en-US" sz="2400" dirty="0"/>
              <a:t>の数値を変更する ・色変更 </a:t>
            </a:r>
            <a:r>
              <a:rPr lang="en-US" altLang="ja-JP" sz="2400" dirty="0"/>
              <a:t>Material</a:t>
            </a:r>
            <a:r>
              <a:rPr lang="ja-JP" altLang="en-US" sz="2400" dirty="0"/>
              <a:t>を作成して 子オブジェクトの</a:t>
            </a:r>
            <a:r>
              <a:rPr lang="en-US" altLang="ja-JP" sz="2400" dirty="0"/>
              <a:t>Spline</a:t>
            </a:r>
            <a:r>
              <a:rPr lang="ja-JP" altLang="en-US" sz="2400" dirty="0"/>
              <a:t>に </a:t>
            </a:r>
            <a:r>
              <a:rPr lang="en-US" altLang="ja-JP" sz="2400" dirty="0"/>
              <a:t>Material</a:t>
            </a:r>
            <a:r>
              <a:rPr lang="ja-JP" altLang="en-US" sz="2400"/>
              <a:t>をドラッグアンドドロップ</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71522AD7-B364-E115-934C-61507B5A10E7}"/>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1337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CEBAC-B5FF-8280-5117-CF519178B8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6F9706-BEDA-9244-E9C5-D8AAE2DCA555}"/>
              </a:ext>
            </a:extLst>
          </p:cNvPr>
          <p:cNvSpPr>
            <a:spLocks noGrp="1"/>
          </p:cNvSpPr>
          <p:nvPr>
            <p:ph type="title"/>
          </p:nvPr>
        </p:nvSpPr>
        <p:spPr/>
        <p:txBody>
          <a:bodyPr/>
          <a:lstStyle/>
          <a:p>
            <a:r>
              <a:rPr lang="ja-JP" altLang="en-US" sz="3600" dirty="0">
                <a:solidFill>
                  <a:schemeClr val="tx1"/>
                </a:solidFill>
              </a:rPr>
              <a:t>目次</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BB2041A3-D6BD-4D1B-61B1-4B3F2380464B}"/>
              </a:ext>
            </a:extLst>
          </p:cNvPr>
          <p:cNvSpPr>
            <a:spLocks noGrp="1"/>
          </p:cNvSpPr>
          <p:nvPr>
            <p:ph idx="1"/>
          </p:nvPr>
        </p:nvSpPr>
        <p:spPr/>
        <p:txBody>
          <a:bodyPr>
            <a:normAutofit/>
          </a:bodyPr>
          <a:lstStyle/>
          <a:p>
            <a:pPr marL="0" indent="0">
              <a:lnSpc>
                <a:spcPct val="150000"/>
              </a:lnSpc>
              <a:spcBef>
                <a:spcPts val="0"/>
              </a:spcBef>
              <a:buNone/>
            </a:pPr>
            <a:r>
              <a:rPr lang="ja-JP" altLang="en-US" sz="2400" dirty="0">
                <a:solidFill>
                  <a:schemeClr val="tx1"/>
                </a:solidFill>
              </a:rPr>
              <a:t>スプラインというツールを使ってます</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スプラインの使い方は </a:t>
            </a:r>
            <a:r>
              <a:rPr lang="ja-JP" altLang="en-US" sz="2400" dirty="0">
                <a:solidFill>
                  <a:schemeClr val="accent1">
                    <a:lumMod val="75000"/>
                  </a:schemeClr>
                </a:solidFill>
                <a:hlinkClick r:id="rId2">
                  <a:extLst>
                    <a:ext uri="{A12FA001-AC4F-418D-AE19-62706E023703}">
                      <ahyp:hlinkClr xmlns:ahyp="http://schemas.microsoft.com/office/drawing/2018/hyperlinkcolor" val="tx"/>
                    </a:ext>
                  </a:extLst>
                </a:hlinkClick>
              </a:rPr>
              <a:t>サイト</a:t>
            </a:r>
            <a:r>
              <a:rPr lang="ja-JP" altLang="en-US" sz="2400" dirty="0">
                <a:solidFill>
                  <a:schemeClr val="tx1"/>
                </a:solidFill>
              </a:rPr>
              <a:t> を参考にしてください</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 </a:t>
            </a:r>
            <a:r>
              <a:rPr lang="en-US" altLang="ja-JP" sz="2400" dirty="0">
                <a:solidFill>
                  <a:schemeClr val="tx1"/>
                </a:solidFill>
              </a:rPr>
              <a:t>※</a:t>
            </a:r>
            <a:r>
              <a:rPr lang="ja-JP" altLang="en-US" sz="2400" dirty="0">
                <a:solidFill>
                  <a:schemeClr val="tx1"/>
                </a:solidFill>
              </a:rPr>
              <a:t>導入は終わっているので編集の基本操作の項目を参考にしてください。 </a:t>
            </a:r>
            <a:endParaRPr lang="en-US" altLang="ja-JP" sz="2400" dirty="0">
              <a:solidFill>
                <a:schemeClr val="tx1"/>
              </a:solidFill>
            </a:endParaRPr>
          </a:p>
        </p:txBody>
      </p:sp>
      <p:cxnSp>
        <p:nvCxnSpPr>
          <p:cNvPr id="5" name="直線コネクタ 4">
            <a:extLst>
              <a:ext uri="{FF2B5EF4-FFF2-40B4-BE49-F238E27FC236}">
                <a16:creationId xmlns:a16="http://schemas.microsoft.com/office/drawing/2014/main" id="{17E4FA01-831B-8E59-1330-F2AE3100811F}"/>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57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B1864-597D-5435-5135-66A69FF555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ACC7DF-54DA-B23A-630B-89197AB6D59E}"/>
              </a:ext>
            </a:extLst>
          </p:cNvPr>
          <p:cNvSpPr>
            <a:spLocks noGrp="1"/>
          </p:cNvSpPr>
          <p:nvPr>
            <p:ph type="title"/>
          </p:nvPr>
        </p:nvSpPr>
        <p:spPr/>
        <p:txBody>
          <a:bodyPr/>
          <a:lstStyle/>
          <a:p>
            <a:r>
              <a:rPr lang="ja-JP" altLang="en-US" sz="3600" dirty="0">
                <a:solidFill>
                  <a:schemeClr val="tx1"/>
                </a:solidFill>
              </a:rPr>
              <a:t>参考サイト</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CF5B882B-4E36-C830-29CA-C936BBBC36CF}"/>
              </a:ext>
            </a:extLst>
          </p:cNvPr>
          <p:cNvSpPr>
            <a:spLocks noGrp="1"/>
          </p:cNvSpPr>
          <p:nvPr>
            <p:ph idx="1"/>
          </p:nvPr>
        </p:nvSpPr>
        <p:spPr/>
        <p:txBody>
          <a:bodyPr>
            <a:normAutofit/>
          </a:bodyPr>
          <a:lstStyle/>
          <a:p>
            <a:pPr marL="0" indent="0">
              <a:lnSpc>
                <a:spcPct val="150000"/>
              </a:lnSpc>
              <a:spcBef>
                <a:spcPts val="0"/>
              </a:spcBef>
              <a:buNone/>
            </a:pPr>
            <a:r>
              <a:rPr lang="ja-JP" altLang="en-US" sz="2400" dirty="0">
                <a:solidFill>
                  <a:schemeClr val="tx1"/>
                </a:solidFill>
              </a:rPr>
              <a:t>スプラインというツールを使ってます</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スプラインの使い方は </a:t>
            </a:r>
            <a:r>
              <a:rPr lang="ja-JP" altLang="en-US" sz="2400" dirty="0">
                <a:solidFill>
                  <a:schemeClr val="accent1">
                    <a:lumMod val="75000"/>
                  </a:schemeClr>
                </a:solidFill>
                <a:hlinkClick r:id="rId2">
                  <a:extLst>
                    <a:ext uri="{A12FA001-AC4F-418D-AE19-62706E023703}">
                      <ahyp:hlinkClr xmlns:ahyp="http://schemas.microsoft.com/office/drawing/2018/hyperlinkcolor" val="tx"/>
                    </a:ext>
                  </a:extLst>
                </a:hlinkClick>
              </a:rPr>
              <a:t>サイト</a:t>
            </a:r>
            <a:r>
              <a:rPr lang="ja-JP" altLang="en-US" sz="2400" dirty="0">
                <a:solidFill>
                  <a:schemeClr val="tx1"/>
                </a:solidFill>
              </a:rPr>
              <a:t> を参考にしてください</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 </a:t>
            </a:r>
            <a:r>
              <a:rPr lang="en-US" altLang="ja-JP" sz="2400" dirty="0">
                <a:solidFill>
                  <a:schemeClr val="tx1"/>
                </a:solidFill>
              </a:rPr>
              <a:t>※</a:t>
            </a:r>
            <a:r>
              <a:rPr lang="ja-JP" altLang="en-US" sz="2400" dirty="0">
                <a:solidFill>
                  <a:schemeClr val="tx1"/>
                </a:solidFill>
              </a:rPr>
              <a:t>導入は終わっているので編集の基本操作の項目を参考にしてください</a:t>
            </a:r>
            <a:endParaRPr lang="en-US" altLang="ja-JP" sz="2400" dirty="0">
              <a:solidFill>
                <a:schemeClr val="tx1"/>
              </a:solidFill>
            </a:endParaRPr>
          </a:p>
        </p:txBody>
      </p:sp>
      <p:cxnSp>
        <p:nvCxnSpPr>
          <p:cNvPr id="5" name="直線コネクタ 4">
            <a:extLst>
              <a:ext uri="{FF2B5EF4-FFF2-40B4-BE49-F238E27FC236}">
                <a16:creationId xmlns:a16="http://schemas.microsoft.com/office/drawing/2014/main" id="{F31B0DDF-C8F1-2A04-146A-4072C0DF04BC}"/>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050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86FC83-CB61-BF25-BF74-4F2843555D5A}"/>
              </a:ext>
            </a:extLst>
          </p:cNvPr>
          <p:cNvSpPr>
            <a:spLocks noGrp="1"/>
          </p:cNvSpPr>
          <p:nvPr>
            <p:ph type="title"/>
          </p:nvPr>
        </p:nvSpPr>
        <p:spPr/>
        <p:txBody>
          <a:bodyPr/>
          <a:lstStyle/>
          <a:p>
            <a:r>
              <a:rPr lang="ja-JP" altLang="en-US" dirty="0">
                <a:solidFill>
                  <a:schemeClr val="tx1"/>
                </a:solidFill>
              </a:rPr>
              <a:t>配置方法</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F6206382-BFC6-B877-DECF-B90E88B4AE97}"/>
              </a:ext>
            </a:extLst>
          </p:cNvPr>
          <p:cNvSpPr>
            <a:spLocks noGrp="1"/>
          </p:cNvSpPr>
          <p:nvPr>
            <p:ph idx="1"/>
          </p:nvPr>
        </p:nvSpPr>
        <p:spPr/>
        <p:txBody>
          <a:bodyPr>
            <a:noAutofit/>
          </a:bodyPr>
          <a:lstStyle/>
          <a:p>
            <a:pPr marL="0" indent="0">
              <a:lnSpc>
                <a:spcPct val="150000"/>
              </a:lnSpc>
              <a:spcBef>
                <a:spcPts val="0"/>
              </a:spcBef>
              <a:buNone/>
            </a:pPr>
            <a:r>
              <a:rPr lang="en-US" altLang="ja-JP" sz="2400" dirty="0">
                <a:solidFill>
                  <a:schemeClr val="tx1"/>
                </a:solidFill>
              </a:rPr>
              <a:t>Project </a:t>
            </a:r>
            <a:r>
              <a:rPr lang="ja-JP" altLang="en-US" sz="2400" dirty="0">
                <a:solidFill>
                  <a:schemeClr val="tx1"/>
                </a:solidFill>
              </a:rPr>
              <a:t>の </a:t>
            </a:r>
            <a:r>
              <a:rPr lang="en-US" altLang="ja-JP" sz="2400" dirty="0">
                <a:solidFill>
                  <a:schemeClr val="tx1"/>
                </a:solidFill>
              </a:rPr>
              <a:t>[Assets] -&gt; [2_Oe] -&gt; [Prefab] -&gt; [</a:t>
            </a:r>
            <a:r>
              <a:rPr lang="en-US" altLang="ja-JP" sz="2400" dirty="0" err="1">
                <a:solidFill>
                  <a:schemeClr val="tx1"/>
                </a:solidFill>
              </a:rPr>
              <a:t>ZipLine</a:t>
            </a:r>
            <a:r>
              <a:rPr lang="en-US" altLang="ja-JP" sz="2400" dirty="0">
                <a:solidFill>
                  <a:schemeClr val="tx1"/>
                </a:solidFill>
              </a:rPr>
              <a:t>] </a:t>
            </a:r>
            <a:r>
              <a:rPr lang="ja-JP" altLang="en-US" sz="2400" dirty="0">
                <a:solidFill>
                  <a:schemeClr val="tx1"/>
                </a:solidFill>
              </a:rPr>
              <a:t>の中に</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ある </a:t>
            </a:r>
            <a:r>
              <a:rPr lang="en-US" altLang="ja-JP" sz="2400" dirty="0">
                <a:solidFill>
                  <a:schemeClr val="tx1"/>
                </a:solidFill>
              </a:rPr>
              <a:t>[</a:t>
            </a:r>
            <a:r>
              <a:rPr lang="en-US" altLang="ja-JP" sz="2400" dirty="0" err="1">
                <a:solidFill>
                  <a:schemeClr val="tx1"/>
                </a:solidFill>
              </a:rPr>
              <a:t>ZipLine</a:t>
            </a:r>
            <a:r>
              <a:rPr lang="en-US" altLang="ja-JP" sz="2400" dirty="0">
                <a:solidFill>
                  <a:schemeClr val="tx1"/>
                </a:solidFill>
              </a:rPr>
              <a:t>] </a:t>
            </a:r>
            <a:r>
              <a:rPr lang="ja-JP" altLang="en-US" sz="2400" dirty="0">
                <a:solidFill>
                  <a:schemeClr val="tx1"/>
                </a:solidFill>
              </a:rPr>
              <a:t>という </a:t>
            </a:r>
            <a:r>
              <a:rPr lang="en-US" altLang="ja-JP" sz="2400" dirty="0">
                <a:solidFill>
                  <a:schemeClr val="tx1"/>
                </a:solidFill>
              </a:rPr>
              <a:t>Prefab </a:t>
            </a:r>
            <a:r>
              <a:rPr lang="ja-JP" altLang="en-US" sz="2400" dirty="0">
                <a:solidFill>
                  <a:schemeClr val="tx1"/>
                </a:solidFill>
              </a:rPr>
              <a:t>を </a:t>
            </a:r>
            <a:r>
              <a:rPr lang="en-US" altLang="ja-JP" sz="2400" dirty="0">
                <a:solidFill>
                  <a:schemeClr val="tx1"/>
                </a:solidFill>
              </a:rPr>
              <a:t>Hierarchy </a:t>
            </a:r>
            <a:r>
              <a:rPr lang="ja-JP" altLang="en-US" sz="2400" dirty="0">
                <a:solidFill>
                  <a:schemeClr val="tx1"/>
                </a:solidFill>
              </a:rPr>
              <a:t>にドラッグアンド</a:t>
            </a:r>
            <a:endParaRPr lang="en-US" altLang="ja-JP" sz="2400" dirty="0">
              <a:solidFill>
                <a:schemeClr val="tx1"/>
              </a:solidFill>
            </a:endParaRPr>
          </a:p>
          <a:p>
            <a:pPr marL="0" indent="0">
              <a:lnSpc>
                <a:spcPct val="150000"/>
              </a:lnSpc>
              <a:spcBef>
                <a:spcPts val="0"/>
              </a:spcBef>
              <a:buNone/>
            </a:pPr>
            <a:r>
              <a:rPr lang="ja-JP" altLang="en-US" sz="2400" dirty="0">
                <a:solidFill>
                  <a:schemeClr val="tx1"/>
                </a:solidFill>
              </a:rPr>
              <a:t>ドロップして配置してください </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678C39E6-BB1C-6AEC-79C7-9B2A35ABACD9}"/>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051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1E3F3-9961-EEC6-B3B3-8B93454942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3E75A8-424C-5A28-D757-A25F721D6DE6}"/>
              </a:ext>
            </a:extLst>
          </p:cNvPr>
          <p:cNvSpPr>
            <a:spLocks noGrp="1"/>
          </p:cNvSpPr>
          <p:nvPr>
            <p:ph type="title"/>
          </p:nvPr>
        </p:nvSpPr>
        <p:spPr/>
        <p:txBody>
          <a:bodyPr/>
          <a:lstStyle/>
          <a:p>
            <a:r>
              <a:rPr lang="ja-JP" altLang="en-US" sz="3600" dirty="0">
                <a:solidFill>
                  <a:schemeClr val="tx1"/>
                </a:solidFill>
              </a:rPr>
              <a:t>子オブジェクト</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0CC90BB7-F98A-77C2-BDCB-00429983F33B}"/>
              </a:ext>
            </a:extLst>
          </p:cNvPr>
          <p:cNvSpPr>
            <a:spLocks noGrp="1"/>
          </p:cNvSpPr>
          <p:nvPr>
            <p:ph idx="1"/>
          </p:nvPr>
        </p:nvSpPr>
        <p:spPr/>
        <p:txBody>
          <a:bodyPr>
            <a:noAutofit/>
          </a:bodyPr>
          <a:lstStyle/>
          <a:p>
            <a:pPr>
              <a:lnSpc>
                <a:spcPct val="150000"/>
              </a:lnSpc>
              <a:spcBef>
                <a:spcPts val="0"/>
              </a:spcBef>
              <a:buClr>
                <a:schemeClr val="tx1"/>
              </a:buClr>
              <a:buFont typeface="Arial" panose="020B0604020202020204" pitchFamily="34" charset="0"/>
              <a:buChar char="•"/>
            </a:pPr>
            <a:r>
              <a:rPr lang="en-US" altLang="ja-JP" sz="2400" dirty="0"/>
              <a:t>Pole_0, _1 : </a:t>
            </a:r>
            <a:r>
              <a:rPr lang="ja-JP" altLang="en-US" sz="2400" dirty="0"/>
              <a:t>ただの</a:t>
            </a:r>
            <a:r>
              <a:rPr lang="en-US" altLang="ja-JP" sz="2400" dirty="0"/>
              <a:t>3D</a:t>
            </a:r>
            <a:r>
              <a:rPr lang="ja-JP" altLang="en-US" sz="2400" dirty="0"/>
              <a:t>オブジェクト 始点と終点用</a:t>
            </a:r>
            <a:r>
              <a:rPr lang="en-US" altLang="ja-JP" sz="2400" dirty="0"/>
              <a:t>(</a:t>
            </a:r>
            <a:r>
              <a:rPr lang="ja-JP" altLang="en-US" sz="2400" dirty="0"/>
              <a:t>無くても問題なし</a:t>
            </a:r>
            <a:r>
              <a:rPr lang="en-US" altLang="ja-JP" sz="2400" dirty="0"/>
              <a:t>) (</a:t>
            </a:r>
            <a:r>
              <a:rPr lang="ja-JP" altLang="en-US" sz="2400" dirty="0"/>
              <a:t>変更してもしなくても良し</a:t>
            </a:r>
            <a:r>
              <a:rPr lang="en-US" altLang="ja-JP" sz="2400" dirty="0"/>
              <a:t>) </a:t>
            </a:r>
          </a:p>
          <a:p>
            <a:pPr marL="0" indent="0">
              <a:lnSpc>
                <a:spcPct val="150000"/>
              </a:lnSpc>
              <a:spcBef>
                <a:spcPts val="0"/>
              </a:spcBef>
              <a:buClr>
                <a:schemeClr val="tx1"/>
              </a:buClr>
              <a:buNone/>
            </a:pPr>
            <a:endParaRPr lang="en-US" altLang="ja-JP" sz="2400" dirty="0"/>
          </a:p>
          <a:p>
            <a:pPr>
              <a:lnSpc>
                <a:spcPct val="150000"/>
              </a:lnSpc>
              <a:spcBef>
                <a:spcPts val="0"/>
              </a:spcBef>
              <a:buClr>
                <a:schemeClr val="tx1"/>
              </a:buClr>
              <a:buFont typeface="Arial" panose="020B0604020202020204" pitchFamily="34" charset="0"/>
              <a:buChar char="•"/>
            </a:pPr>
            <a:r>
              <a:rPr lang="en-US" altLang="ja-JP" sz="2400" dirty="0"/>
              <a:t>Spline : </a:t>
            </a:r>
            <a:r>
              <a:rPr lang="en-US" altLang="ja-JP" sz="2400" dirty="0" err="1"/>
              <a:t>ZipLine</a:t>
            </a:r>
            <a:r>
              <a:rPr lang="ja-JP" altLang="en-US" sz="2400" dirty="0"/>
              <a:t>の紐の部分 </a:t>
            </a:r>
            <a:r>
              <a:rPr lang="en-US" altLang="ja-JP" sz="2400" dirty="0"/>
              <a:t>(</a:t>
            </a:r>
            <a:r>
              <a:rPr lang="ja-JP" altLang="en-US" sz="2400" dirty="0"/>
              <a:t>調整してもらう所</a:t>
            </a:r>
            <a:r>
              <a:rPr lang="en-US" altLang="ja-JP" sz="2400" dirty="0"/>
              <a:t>) </a:t>
            </a:r>
          </a:p>
          <a:p>
            <a:pPr marL="0" indent="0">
              <a:lnSpc>
                <a:spcPct val="150000"/>
              </a:lnSpc>
              <a:spcBef>
                <a:spcPts val="0"/>
              </a:spcBef>
              <a:buClr>
                <a:schemeClr val="tx1"/>
              </a:buClr>
              <a:buNone/>
            </a:pPr>
            <a:endParaRPr lang="en-US" altLang="ja-JP" sz="2400" dirty="0"/>
          </a:p>
          <a:p>
            <a:pPr>
              <a:lnSpc>
                <a:spcPct val="150000"/>
              </a:lnSpc>
              <a:spcBef>
                <a:spcPts val="0"/>
              </a:spcBef>
              <a:buClr>
                <a:schemeClr val="tx1"/>
              </a:buClr>
              <a:buFont typeface="Arial" panose="020B0604020202020204" pitchFamily="34" charset="0"/>
              <a:buChar char="•"/>
            </a:pPr>
            <a:r>
              <a:rPr lang="en-US" altLang="ja-JP" sz="2400" dirty="0" err="1"/>
              <a:t>ZipLineArea</a:t>
            </a:r>
            <a:r>
              <a:rPr lang="en-US" altLang="ja-JP" sz="2400" dirty="0"/>
              <a:t> : </a:t>
            </a:r>
            <a:r>
              <a:rPr lang="en-US" altLang="ja-JP" sz="2400" dirty="0" err="1"/>
              <a:t>ZipLine</a:t>
            </a:r>
            <a:r>
              <a:rPr lang="ja-JP" altLang="en-US" sz="2400" dirty="0"/>
              <a:t>の範囲エリア </a:t>
            </a:r>
            <a:r>
              <a:rPr lang="en-US" altLang="ja-JP" sz="2400" dirty="0"/>
              <a:t>(</a:t>
            </a:r>
            <a:r>
              <a:rPr lang="ja-JP" altLang="en-US" sz="2400" dirty="0"/>
              <a:t>調整してもらう所</a:t>
            </a:r>
            <a:r>
              <a:rPr lang="en-US" altLang="ja-JP" sz="2400" dirty="0"/>
              <a:t>)</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8794B2EC-2E2A-DA35-0167-7A64FB64D3AB}"/>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9967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9AE5E-8F1B-B828-5C34-034AF97348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5BF843-B6C0-854A-163D-DE13EE5F9819}"/>
              </a:ext>
            </a:extLst>
          </p:cNvPr>
          <p:cNvSpPr>
            <a:spLocks noGrp="1"/>
          </p:cNvSpPr>
          <p:nvPr>
            <p:ph type="title"/>
          </p:nvPr>
        </p:nvSpPr>
        <p:spPr/>
        <p:txBody>
          <a:bodyPr/>
          <a:lstStyle/>
          <a:p>
            <a:r>
              <a:rPr lang="ja-JP" altLang="en-US" dirty="0">
                <a:solidFill>
                  <a:schemeClr val="tx1"/>
                </a:solidFill>
              </a:rPr>
              <a:t>仕様</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2C70B106-00F0-7FC9-BB48-841BF11A5FC4}"/>
              </a:ext>
            </a:extLst>
          </p:cNvPr>
          <p:cNvSpPr>
            <a:spLocks noGrp="1"/>
          </p:cNvSpPr>
          <p:nvPr>
            <p:ph idx="1"/>
          </p:nvPr>
        </p:nvSpPr>
        <p:spPr/>
        <p:txBody>
          <a:bodyPr>
            <a:noAutofit/>
          </a:bodyPr>
          <a:lstStyle/>
          <a:p>
            <a:pPr marL="0" indent="0">
              <a:lnSpc>
                <a:spcPct val="150000"/>
              </a:lnSpc>
              <a:spcBef>
                <a:spcPts val="0"/>
              </a:spcBef>
              <a:buNone/>
            </a:pPr>
            <a:r>
              <a:rPr lang="ja-JP" altLang="en-US" sz="2400" dirty="0"/>
              <a:t>子オブジェクトの </a:t>
            </a:r>
            <a:r>
              <a:rPr lang="en-US" altLang="ja-JP" sz="2400" dirty="0"/>
              <a:t>[Spline] </a:t>
            </a:r>
            <a:r>
              <a:rPr lang="ja-JP" altLang="en-US" sz="2400" dirty="0"/>
              <a:t>を参考サイトに従って設定する </a:t>
            </a:r>
            <a:r>
              <a:rPr lang="en-US" altLang="ja-JP" sz="2400" dirty="0"/>
              <a:t>※</a:t>
            </a:r>
            <a:r>
              <a:rPr lang="ja-JP" altLang="en-US" sz="2400" dirty="0"/>
              <a:t>設定してもらった際に </a:t>
            </a:r>
            <a:r>
              <a:rPr lang="en-US" altLang="ja-JP" sz="2400" dirty="0"/>
              <a:t>[</a:t>
            </a:r>
            <a:r>
              <a:rPr lang="en-US" altLang="ja-JP" sz="2400" dirty="0" err="1"/>
              <a:t>ZipLineArea</a:t>
            </a:r>
            <a:r>
              <a:rPr lang="en-US" altLang="ja-JP" sz="2400" dirty="0"/>
              <a:t>] </a:t>
            </a:r>
            <a:r>
              <a:rPr lang="ja-JP" altLang="en-US" sz="2400" dirty="0"/>
              <a:t>についている コンポーネントの </a:t>
            </a:r>
            <a:r>
              <a:rPr lang="en-US" altLang="ja-JP" sz="2400" dirty="0"/>
              <a:t>[</a:t>
            </a:r>
            <a:r>
              <a:rPr lang="en-US" altLang="ja-JP" sz="2400" dirty="0" err="1"/>
              <a:t>BoxCollider</a:t>
            </a:r>
            <a:r>
              <a:rPr lang="en-US" altLang="ja-JP" sz="2400" dirty="0"/>
              <a:t>] </a:t>
            </a:r>
            <a:r>
              <a:rPr lang="ja-JP" altLang="en-US" sz="2400" dirty="0"/>
              <a:t>の大きさを </a:t>
            </a:r>
            <a:r>
              <a:rPr lang="en-US" altLang="ja-JP" sz="2400" dirty="0"/>
              <a:t>[</a:t>
            </a:r>
            <a:r>
              <a:rPr lang="en-US" altLang="ja-JP" sz="2400" dirty="0" err="1"/>
              <a:t>ZipLinePrefab</a:t>
            </a:r>
            <a:r>
              <a:rPr lang="en-US" altLang="ja-JP" sz="2400" dirty="0"/>
              <a:t>] </a:t>
            </a:r>
            <a:r>
              <a:rPr lang="ja-JP" altLang="en-US" sz="2400" dirty="0"/>
              <a:t>全てが覆われる大きさ</a:t>
            </a:r>
            <a:r>
              <a:rPr lang="en-US" altLang="ja-JP" sz="2400" dirty="0"/>
              <a:t>(</a:t>
            </a:r>
            <a:r>
              <a:rPr lang="ja-JP" altLang="en-US" sz="2400" dirty="0"/>
              <a:t>大きめ</a:t>
            </a:r>
            <a:r>
              <a:rPr lang="en-US" altLang="ja-JP" sz="2400" dirty="0"/>
              <a:t>)</a:t>
            </a:r>
            <a:r>
              <a:rPr lang="ja-JP" altLang="en-US" sz="2400" dirty="0"/>
              <a:t>に設定してください </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4031CB96-FC11-0045-3FDA-77F08A7A947D}"/>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083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EB084-DF57-2663-6C97-4EE63B1448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BE1756-3518-7397-EBA7-763E7F6E6E21}"/>
              </a:ext>
            </a:extLst>
          </p:cNvPr>
          <p:cNvSpPr>
            <a:spLocks noGrp="1"/>
          </p:cNvSpPr>
          <p:nvPr>
            <p:ph type="title"/>
          </p:nvPr>
        </p:nvSpPr>
        <p:spPr/>
        <p:txBody>
          <a:bodyPr/>
          <a:lstStyle/>
          <a:p>
            <a:r>
              <a:rPr lang="ja-JP" altLang="en-US" dirty="0">
                <a:solidFill>
                  <a:schemeClr val="tx1"/>
                </a:solidFill>
              </a:rPr>
              <a:t>移動ルート決め</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0CAB2086-E45C-81B3-7090-4046000233DA}"/>
              </a:ext>
            </a:extLst>
          </p:cNvPr>
          <p:cNvSpPr>
            <a:spLocks noGrp="1"/>
          </p:cNvSpPr>
          <p:nvPr>
            <p:ph idx="1"/>
          </p:nvPr>
        </p:nvSpPr>
        <p:spPr/>
        <p:txBody>
          <a:bodyPr>
            <a:noAutofit/>
          </a:bodyPr>
          <a:lstStyle/>
          <a:p>
            <a:pPr marL="0" indent="0">
              <a:lnSpc>
                <a:spcPct val="150000"/>
              </a:lnSpc>
              <a:spcBef>
                <a:spcPts val="0"/>
              </a:spcBef>
              <a:buNone/>
            </a:pPr>
            <a:r>
              <a:rPr lang="ja-JP" altLang="en-US" sz="2400" dirty="0"/>
              <a:t>子オブジェクトの </a:t>
            </a:r>
            <a:r>
              <a:rPr lang="en-US" altLang="ja-JP" sz="2400" dirty="0"/>
              <a:t>[Spline] </a:t>
            </a:r>
            <a:r>
              <a:rPr lang="ja-JP" altLang="en-US" sz="2400" dirty="0"/>
              <a:t>を参考サイトに従って設定する </a:t>
            </a:r>
            <a:r>
              <a:rPr lang="en-US" altLang="ja-JP" sz="2400" dirty="0"/>
              <a:t>※</a:t>
            </a:r>
            <a:r>
              <a:rPr lang="ja-JP" altLang="en-US" sz="2400" dirty="0"/>
              <a:t>設定してもらった際に </a:t>
            </a:r>
            <a:r>
              <a:rPr lang="en-US" altLang="ja-JP" sz="2400" dirty="0"/>
              <a:t>[</a:t>
            </a:r>
            <a:r>
              <a:rPr lang="en-US" altLang="ja-JP" sz="2400" dirty="0" err="1"/>
              <a:t>ZipLineArea</a:t>
            </a:r>
            <a:r>
              <a:rPr lang="en-US" altLang="ja-JP" sz="2400" dirty="0"/>
              <a:t>] </a:t>
            </a:r>
            <a:r>
              <a:rPr lang="ja-JP" altLang="en-US" sz="2400" dirty="0"/>
              <a:t>についている コンポーネントの </a:t>
            </a:r>
            <a:r>
              <a:rPr lang="en-US" altLang="ja-JP" sz="2400" dirty="0"/>
              <a:t>[</a:t>
            </a:r>
            <a:r>
              <a:rPr lang="en-US" altLang="ja-JP" sz="2400" dirty="0" err="1"/>
              <a:t>BoxCollider</a:t>
            </a:r>
            <a:r>
              <a:rPr lang="en-US" altLang="ja-JP" sz="2400" dirty="0"/>
              <a:t>] </a:t>
            </a:r>
            <a:r>
              <a:rPr lang="ja-JP" altLang="en-US" sz="2400" dirty="0"/>
              <a:t>の大きさを </a:t>
            </a:r>
            <a:r>
              <a:rPr lang="en-US" altLang="ja-JP" sz="2400" dirty="0"/>
              <a:t>[</a:t>
            </a:r>
            <a:r>
              <a:rPr lang="en-US" altLang="ja-JP" sz="2400" dirty="0" err="1"/>
              <a:t>ZipLinePrefab</a:t>
            </a:r>
            <a:r>
              <a:rPr lang="en-US" altLang="ja-JP" sz="2400" dirty="0"/>
              <a:t>] </a:t>
            </a:r>
            <a:r>
              <a:rPr lang="ja-JP" altLang="en-US" sz="2400" dirty="0"/>
              <a:t>全てが覆われる大きさ</a:t>
            </a:r>
            <a:r>
              <a:rPr lang="en-US" altLang="ja-JP" sz="2400" dirty="0"/>
              <a:t>(</a:t>
            </a:r>
            <a:r>
              <a:rPr lang="ja-JP" altLang="en-US" sz="2400" dirty="0"/>
              <a:t>大きめ</a:t>
            </a:r>
            <a:r>
              <a:rPr lang="en-US" altLang="ja-JP" sz="2400" dirty="0"/>
              <a:t>)</a:t>
            </a:r>
            <a:r>
              <a:rPr lang="ja-JP" altLang="en-US" sz="2400" dirty="0"/>
              <a:t>に設定して</a:t>
            </a:r>
            <a:r>
              <a:rPr lang="ja-JP" altLang="en-US" sz="2400"/>
              <a:t>ください </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520FDB4B-3310-F617-7CC7-E79B741F2466}"/>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1617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E3922-18B2-81F6-BA6A-3B3FAF8B50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6C9AC1D-5825-318E-E199-B7239A36B191}"/>
              </a:ext>
            </a:extLst>
          </p:cNvPr>
          <p:cNvSpPr>
            <a:spLocks noGrp="1"/>
          </p:cNvSpPr>
          <p:nvPr>
            <p:ph type="title"/>
          </p:nvPr>
        </p:nvSpPr>
        <p:spPr/>
        <p:txBody>
          <a:bodyPr/>
          <a:lstStyle/>
          <a:p>
            <a:r>
              <a:rPr lang="ja-JP" altLang="en-US" dirty="0">
                <a:solidFill>
                  <a:schemeClr val="tx1"/>
                </a:solidFill>
              </a:rPr>
              <a:t>見た目</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2B44643D-B175-9A54-49A2-859B0E7A28BE}"/>
              </a:ext>
            </a:extLst>
          </p:cNvPr>
          <p:cNvSpPr>
            <a:spLocks noGrp="1"/>
          </p:cNvSpPr>
          <p:nvPr>
            <p:ph idx="1"/>
          </p:nvPr>
        </p:nvSpPr>
        <p:spPr/>
        <p:txBody>
          <a:bodyPr>
            <a:noAutofit/>
          </a:bodyPr>
          <a:lstStyle/>
          <a:p>
            <a:pPr marL="0" indent="0">
              <a:lnSpc>
                <a:spcPct val="150000"/>
              </a:lnSpc>
              <a:spcBef>
                <a:spcPts val="0"/>
              </a:spcBef>
              <a:buNone/>
            </a:pPr>
            <a:r>
              <a:rPr lang="ja-JP" altLang="en-US" sz="2400" dirty="0"/>
              <a:t>・ </a:t>
            </a:r>
            <a:r>
              <a:rPr lang="en-US" altLang="ja-JP" sz="2400" dirty="0"/>
              <a:t>Spline(</a:t>
            </a:r>
            <a:r>
              <a:rPr lang="ja-JP" altLang="en-US" sz="2400" dirty="0"/>
              <a:t>紐の部分</a:t>
            </a:r>
            <a:r>
              <a:rPr lang="en-US" altLang="ja-JP" sz="2400" dirty="0"/>
              <a:t>)</a:t>
            </a:r>
            <a:r>
              <a:rPr lang="ja-JP" altLang="en-US" sz="2400" dirty="0"/>
              <a:t>の太さ変更 子オブジェクトの</a:t>
            </a:r>
            <a:r>
              <a:rPr lang="en-US" altLang="ja-JP" sz="2400" dirty="0"/>
              <a:t>Spline</a:t>
            </a:r>
            <a:r>
              <a:rPr lang="ja-JP" altLang="en-US" sz="2400" dirty="0"/>
              <a:t>についているコンポーネント </a:t>
            </a:r>
            <a:r>
              <a:rPr lang="en-US" altLang="ja-JP" sz="2400" dirty="0"/>
              <a:t>[</a:t>
            </a:r>
            <a:r>
              <a:rPr lang="en-US" altLang="ja-JP" sz="2400" dirty="0" err="1"/>
              <a:t>SplineExtrude</a:t>
            </a:r>
            <a:r>
              <a:rPr lang="en-US" altLang="ja-JP" sz="2400" dirty="0"/>
              <a:t>] </a:t>
            </a:r>
            <a:r>
              <a:rPr lang="ja-JP" altLang="en-US" sz="2400" dirty="0"/>
              <a:t>の画像の部分の </a:t>
            </a:r>
            <a:r>
              <a:rPr lang="en-US" altLang="ja-JP" sz="2400" dirty="0"/>
              <a:t>[Radius] </a:t>
            </a:r>
            <a:r>
              <a:rPr lang="ja-JP" altLang="en-US" sz="2400" dirty="0"/>
              <a:t>の数値を変更する ・色変更 </a:t>
            </a:r>
            <a:r>
              <a:rPr lang="en-US" altLang="ja-JP" sz="2400" dirty="0"/>
              <a:t>Material</a:t>
            </a:r>
            <a:r>
              <a:rPr lang="ja-JP" altLang="en-US" sz="2400" dirty="0"/>
              <a:t>を作成して 子オブジェクトの</a:t>
            </a:r>
            <a:r>
              <a:rPr lang="en-US" altLang="ja-JP" sz="2400" dirty="0"/>
              <a:t>Spline</a:t>
            </a:r>
            <a:r>
              <a:rPr lang="ja-JP" altLang="en-US" sz="2400" dirty="0"/>
              <a:t>に </a:t>
            </a:r>
            <a:r>
              <a:rPr lang="en-US" altLang="ja-JP" sz="2400" dirty="0"/>
              <a:t>Material</a:t>
            </a:r>
            <a:r>
              <a:rPr lang="ja-JP" altLang="en-US" sz="2400"/>
              <a:t>をドラッグアンドドロップ</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860AF434-4366-3E0B-5708-F1C794D7C414}"/>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766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698C-4538-C0F4-8859-AAB108BD1E8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CD72577-EC26-969B-692D-115EA6278E3C}"/>
              </a:ext>
            </a:extLst>
          </p:cNvPr>
          <p:cNvSpPr>
            <a:spLocks noGrp="1"/>
          </p:cNvSpPr>
          <p:nvPr>
            <p:ph type="title"/>
          </p:nvPr>
        </p:nvSpPr>
        <p:spPr/>
        <p:txBody>
          <a:bodyPr/>
          <a:lstStyle/>
          <a:p>
            <a:r>
              <a:rPr lang="ja-JP" altLang="en-US" dirty="0">
                <a:solidFill>
                  <a:schemeClr val="tx1"/>
                </a:solidFill>
              </a:rPr>
              <a:t>ジップラインの </a:t>
            </a:r>
            <a:r>
              <a:rPr lang="en-US" altLang="ja-JP" dirty="0">
                <a:solidFill>
                  <a:schemeClr val="tx1"/>
                </a:solidFill>
              </a:rPr>
              <a:t>Inspector</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69530923-387C-ED46-1F77-57CB80464D4B}"/>
              </a:ext>
            </a:extLst>
          </p:cNvPr>
          <p:cNvSpPr>
            <a:spLocks noGrp="1"/>
          </p:cNvSpPr>
          <p:nvPr>
            <p:ph idx="1"/>
          </p:nvPr>
        </p:nvSpPr>
        <p:spPr/>
        <p:txBody>
          <a:bodyPr>
            <a:noAutofit/>
          </a:bodyPr>
          <a:lstStyle/>
          <a:p>
            <a:pPr marL="0" indent="0">
              <a:lnSpc>
                <a:spcPct val="150000"/>
              </a:lnSpc>
              <a:spcBef>
                <a:spcPts val="0"/>
              </a:spcBef>
              <a:buNone/>
            </a:pPr>
            <a:r>
              <a:rPr lang="ja-JP" altLang="en-US" sz="2400" dirty="0"/>
              <a:t>・ </a:t>
            </a:r>
            <a:r>
              <a:rPr lang="en-US" altLang="ja-JP" sz="2400" dirty="0"/>
              <a:t>Spline(</a:t>
            </a:r>
            <a:r>
              <a:rPr lang="ja-JP" altLang="en-US" sz="2400" dirty="0"/>
              <a:t>紐の部分</a:t>
            </a:r>
            <a:r>
              <a:rPr lang="en-US" altLang="ja-JP" sz="2400" dirty="0"/>
              <a:t>)</a:t>
            </a:r>
            <a:r>
              <a:rPr lang="ja-JP" altLang="en-US" sz="2400" dirty="0"/>
              <a:t>の太さ変更 子オブジェクトの</a:t>
            </a:r>
            <a:r>
              <a:rPr lang="en-US" altLang="ja-JP" sz="2400" dirty="0"/>
              <a:t>Spline</a:t>
            </a:r>
            <a:r>
              <a:rPr lang="ja-JP" altLang="en-US" sz="2400" dirty="0"/>
              <a:t>についているコンポーネント </a:t>
            </a:r>
            <a:r>
              <a:rPr lang="en-US" altLang="ja-JP" sz="2400" dirty="0"/>
              <a:t>[</a:t>
            </a:r>
            <a:r>
              <a:rPr lang="en-US" altLang="ja-JP" sz="2400" dirty="0" err="1"/>
              <a:t>SplineExtrude</a:t>
            </a:r>
            <a:r>
              <a:rPr lang="en-US" altLang="ja-JP" sz="2400" dirty="0"/>
              <a:t>] </a:t>
            </a:r>
            <a:r>
              <a:rPr lang="ja-JP" altLang="en-US" sz="2400" dirty="0"/>
              <a:t>の画像の部分の </a:t>
            </a:r>
            <a:r>
              <a:rPr lang="en-US" altLang="ja-JP" sz="2400" dirty="0"/>
              <a:t>[Radius] </a:t>
            </a:r>
            <a:r>
              <a:rPr lang="ja-JP" altLang="en-US" sz="2400" dirty="0"/>
              <a:t>の数値を変更する ・色変更 </a:t>
            </a:r>
            <a:r>
              <a:rPr lang="en-US" altLang="ja-JP" sz="2400" dirty="0"/>
              <a:t>Material</a:t>
            </a:r>
            <a:r>
              <a:rPr lang="ja-JP" altLang="en-US" sz="2400" dirty="0"/>
              <a:t>を作成して 子オブジェクトの</a:t>
            </a:r>
            <a:r>
              <a:rPr lang="en-US" altLang="ja-JP" sz="2400" dirty="0"/>
              <a:t>Spline</a:t>
            </a:r>
            <a:r>
              <a:rPr lang="ja-JP" altLang="en-US" sz="2400" dirty="0"/>
              <a:t>に </a:t>
            </a:r>
            <a:r>
              <a:rPr lang="en-US" altLang="ja-JP" sz="2400" dirty="0"/>
              <a:t>Material</a:t>
            </a:r>
            <a:r>
              <a:rPr lang="ja-JP" altLang="en-US" sz="2400"/>
              <a:t>をドラッグアンドドロップ</a:t>
            </a:r>
            <a:endParaRPr kumimoji="1" lang="ja-JP" altLang="en-US" sz="2400" dirty="0">
              <a:solidFill>
                <a:schemeClr val="tx1"/>
              </a:solidFill>
            </a:endParaRPr>
          </a:p>
        </p:txBody>
      </p:sp>
      <p:cxnSp>
        <p:nvCxnSpPr>
          <p:cNvPr id="5" name="直線コネクタ 4">
            <a:extLst>
              <a:ext uri="{FF2B5EF4-FFF2-40B4-BE49-F238E27FC236}">
                <a16:creationId xmlns:a16="http://schemas.microsoft.com/office/drawing/2014/main" id="{079143FD-27AF-7C20-D8B4-7D5035FD90EA}"/>
              </a:ext>
            </a:extLst>
          </p:cNvPr>
          <p:cNvCxnSpPr>
            <a:stCxn id="2" idx="1"/>
            <a:endCxn id="2" idx="3"/>
          </p:cNvCxnSpPr>
          <p:nvPr/>
        </p:nvCxnSpPr>
        <p:spPr>
          <a:xfrm>
            <a:off x="677334" y="1270000"/>
            <a:ext cx="859666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4737084"/>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612</TotalTime>
  <Words>421</Words>
  <Application>Microsoft Office PowerPoint</Application>
  <PresentationFormat>ワイド画面</PresentationFormat>
  <Paragraphs>29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Trebuchet MS</vt:lpstr>
      <vt:lpstr>Wingdings 3</vt:lpstr>
      <vt:lpstr>ファセット</vt:lpstr>
      <vt:lpstr>ジップライン</vt:lpstr>
      <vt:lpstr>目次</vt:lpstr>
      <vt:lpstr>参考サイト</vt:lpstr>
      <vt:lpstr>配置方法</vt:lpstr>
      <vt:lpstr>子オブジェクト</vt:lpstr>
      <vt:lpstr>仕様</vt:lpstr>
      <vt:lpstr>移動ルート決め</vt:lpstr>
      <vt:lpstr>見た目</vt:lpstr>
      <vt:lpstr>ジップラインの Inspector</vt:lpstr>
      <vt:lpstr>Player の Inspector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峻也 松岡</dc:creator>
  <cp:lastModifiedBy>峻也 松岡</cp:lastModifiedBy>
  <cp:revision>4</cp:revision>
  <dcterms:created xsi:type="dcterms:W3CDTF">2024-10-08T14:05:44Z</dcterms:created>
  <dcterms:modified xsi:type="dcterms:W3CDTF">2024-10-30T14:07:08Z</dcterms:modified>
</cp:coreProperties>
</file>