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a2af34a-1a93-40b5-af43-735dd2d06ad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72ffb2f-a3b0-42bb-90a6-c5f909605be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1caa445-38d0-4d7c-9237-fc3af3d1fcc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6645b05-ce9e-4827-af65-5cf804fabc9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f1197d7-3778-4e9f-8dd1-6c57e26d20d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c921525-4288-4827-bfb0-9bc3e016aaa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9119336-2a6a-47e0-b8a8-4abc2437841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7416520-5600-4a76-891e-905753eba3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f146ae-4210-4b75-a45c-02e73f7ca33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24e1f9d-4ff3-46de-93e2-c4ce1e78b92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5f3b56e-3468-4f59-8313-de3d1a964f5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a0c0aa6-fcc2-4ea6-8fc3-c44d2bfe18e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2023-05-25T18:29:47.114Z</dcterms:created>
  <dcterms:modified xsi:type="dcterms:W3CDTF">2023-05-25T18:29:47.114Z</dcterms:modified>
</cp:coreProperties>
</file>