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/>
    <p:restoredTop sz="94591"/>
  </p:normalViewPr>
  <p:slideViewPr>
    <p:cSldViewPr snapToGrid="0" snapToObjects="1">
      <p:cViewPr varScale="1">
        <p:scale>
          <a:sx n="109" d="100"/>
          <a:sy n="109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76B1-F5B9-CE45-B99E-AF4015D4C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33E17-4DB3-3645-A870-D2CFFC3E3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DA300-C3FE-0648-8675-3842DB1C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8940-A5C3-0449-BAB7-BABA8D8D725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7F0E6-4F00-544C-9DD0-804C8EDE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08FA9-9D1B-E142-B389-F545CD23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5FCB-DF6D-E545-8D09-9677416E8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EC09-7738-5640-910E-8D152CB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650C0-4D97-A14F-9E84-0514C8E69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841EF-4709-FE48-85E6-1B9EC370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8940-A5C3-0449-BAB7-BABA8D8D725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D2142-496C-0C42-8329-D91F5F9D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1BE2-7693-8043-8E13-B0FE7595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5FCB-DF6D-E545-8D09-9677416E8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9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5F487-779B-2F48-B2C7-C55F865F4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084DD-2BC0-474E-A33B-AB24C07A1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11874-9C40-6146-9984-071C7BA9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8940-A5C3-0449-BAB7-BABA8D8D725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6BAFB-6D4C-D843-9616-5AE387CD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B5273-3319-4A4C-9F98-35754382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5FCB-DF6D-E545-8D09-9677416E8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2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305A-C11B-044C-AE0C-50096EAA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15825-5FC6-E549-8A56-529A1285C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5B79E-74B9-C44C-B492-DA924AAE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8940-A5C3-0449-BAB7-BABA8D8D725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465BB-5626-FA45-9BA7-B87412A8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B9874-6AD8-6141-A64C-45A712A5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5FCB-DF6D-E545-8D09-9677416E8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5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0442-2E52-154B-9A4E-098FC1CB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D9784-3D6A-554B-AB66-23641A4C8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4FAA1-5B64-EC42-923E-1A4B2EDE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8940-A5C3-0449-BAB7-BABA8D8D725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EE74E-FCBA-E747-BA45-447052A0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5A372-6D1F-7F43-A3CF-002E19F6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5FCB-DF6D-E545-8D09-9677416E8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2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22CD-EDF7-0848-BE86-42F92CCF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4A67-2E0C-3747-858E-99485090A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613C9-541E-EC4C-8CED-79F89EBAD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F9770-188D-FF4B-BC2D-C951012A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8940-A5C3-0449-BAB7-BABA8D8D725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7F0B7-8098-0144-AE23-21FAEA48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FA7EE-0D96-8A42-9441-A08AD528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5FCB-DF6D-E545-8D09-9677416E8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0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6CAC-894B-3047-8752-3EF7D1D0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9A898-B404-3E4E-8FA3-4CCA8C79E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D5D6C-1140-2944-82BC-ABFAB9D05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E2D90-3DB0-484E-A42A-6E99B932D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40DA5-9301-794F-AB41-BE8DD6E9F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F5DF75-37AB-FD4C-A2F2-29F76154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8940-A5C3-0449-BAB7-BABA8D8D725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DE361-2BF6-1A4F-8155-C3BF27DA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B21AE-7819-2342-863E-93D52828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5FCB-DF6D-E545-8D09-9677416E8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1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9B2C-C0C7-2642-8E9C-60A038D2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0855B-3308-6441-BF4F-0618928FA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8940-A5C3-0449-BAB7-BABA8D8D725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EF2D-BDA5-3A4D-8265-C6366991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8F8F2-A762-1346-892C-05669745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5FCB-DF6D-E545-8D09-9677416E8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9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C071B-1EFB-E049-881E-EF756C60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8940-A5C3-0449-BAB7-BABA8D8D725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90E46-3F94-3245-9AA3-3604C195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50242-0FBC-9E44-8B36-4D86003D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5FCB-DF6D-E545-8D09-9677416E8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1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C7FD-D69D-4B41-BCBA-4A9BD0DD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504E-3E86-4C4A-81CB-06365F74B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D1834-3CCA-6349-BA5A-4C7BF6ACC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EBE47-EE90-2B44-B376-CB066887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8940-A5C3-0449-BAB7-BABA8D8D725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50B6B-5A87-024D-A989-965CA1C0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5911-3EE8-E04E-AB9E-16CBD65D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5FCB-DF6D-E545-8D09-9677416E8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8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0FF4-DF8C-D14E-88E9-3B4D8A16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14E3D-25C8-224A-A5AB-DF84C9E8D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48678-CC0A-DF48-8EEB-2493D011C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6491E-7136-2041-8010-94A1B211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8940-A5C3-0449-BAB7-BABA8D8D725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3B4BD-4B24-5148-BEAE-0FF526C3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FC788-D127-3143-91C0-FEBD9F24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5FCB-DF6D-E545-8D09-9677416E8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7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4695C-CE52-434C-9D3C-5CA7767E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C71A8-1BC2-8F40-9A0C-E32B66B86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E93D8-0A2F-4D4B-8676-D50357876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B8940-A5C3-0449-BAB7-BABA8D8D725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34461-F8FF-0441-A555-3B626B754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BEE4F-2D0D-5E48-B09E-6EE052A6E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5FCB-DF6D-E545-8D09-9677416E8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6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7C69-3077-7442-9692-47F4D4B5B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97569-9C07-7748-BD98-895941297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2EE4-90B5-B34A-95C1-82BBE087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C74B3-5054-D04B-8C1E-E5D0E2CF7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3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74336B-8B8C-7D43-87B3-23F8BFCF73DA}"/>
              </a:ext>
            </a:extLst>
          </p:cNvPr>
          <p:cNvCxnSpPr/>
          <p:nvPr/>
        </p:nvCxnSpPr>
        <p:spPr>
          <a:xfrm>
            <a:off x="2145323" y="855785"/>
            <a:ext cx="7452360" cy="0"/>
          </a:xfrm>
          <a:prstGeom prst="line">
            <a:avLst/>
          </a:prstGeom>
          <a:ln w="28575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62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2020-03-26T01:13:28Z</dcterms:created>
  <dcterms:modified xsi:type="dcterms:W3CDTF">2020-03-26T01:18:50Z</dcterms:modified>
</cp:coreProperties>
</file>