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6" r:id="rId4"/>
    <p:sldId id="268" r:id="rId5"/>
    <p:sldId id="270" r:id="rId6"/>
    <p:sldId id="271" r:id="rId7"/>
    <p:sldId id="26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3A4E03-9837-4174-BFCA-A37A61F19D37}" type="datetimeFigureOut">
              <a:rPr lang="en-US" smtClean="0"/>
              <a:t>26-Jul-20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82BFF3-20EB-4CCC-BB40-DBD4234F6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499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6F041-00AC-437D-8147-8285D7F16E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3164EF-059F-4D80-90A9-77DF41B755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968EA-CB52-4229-BC3C-FB3FCAD09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0CFFB-3153-43EC-8847-C0129F891258}" type="datetimeFigureOut">
              <a:rPr lang="en-US" smtClean="0"/>
              <a:t>26-Jul-20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052BD-7B9A-4A34-9B4B-621F2BE95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88B67-27BF-4660-9F17-A8CFD146D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E42E2-3EE9-4AAD-8332-797695362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996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74109-E7AF-4179-96C5-2CCFDAAE8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BA6E32-6266-4742-BA9B-1065205D24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9D048-DA7D-4263-AF1C-F27385054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0CFFB-3153-43EC-8847-C0129F891258}" type="datetimeFigureOut">
              <a:rPr lang="en-US" smtClean="0"/>
              <a:t>26-Jul-20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FAC6C-3154-4DB0-8465-5B73154BF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E57FA-5B2C-46EE-AB00-B9747DD5F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E42E2-3EE9-4AAD-8332-797695362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586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067B07-B38A-47BD-AA62-ECCCFD9BEC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68624C-7457-4249-917C-94C819995F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C4069-66E5-4266-B6BE-CB521CD58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0CFFB-3153-43EC-8847-C0129F891258}" type="datetimeFigureOut">
              <a:rPr lang="en-US" smtClean="0"/>
              <a:t>26-Jul-20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C6F57-C9C6-400A-B987-4E9A54F00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3DAE9-1FE7-40E5-BEA7-87B5C250F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E42E2-3EE9-4AAD-8332-797695362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424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9F640-1C91-48DB-97FD-EFC9CA8FB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1F63F-91CA-4866-A2B6-1117A943A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DD6217-8F5B-4FEA-931B-E0C12EFA2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0CFFB-3153-43EC-8847-C0129F891258}" type="datetimeFigureOut">
              <a:rPr lang="en-US" smtClean="0"/>
              <a:t>26-Jul-20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67409-EE51-4EF4-A726-30F0934F4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A2C99-91BA-49CA-9A5B-ED0ABA24E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E42E2-3EE9-4AAD-8332-797695362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704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655AA-2121-45DF-9456-DD937DC0D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23CCE1-5EDB-4068-BA65-4E15431CD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77471-CA71-461F-865C-002D3BA10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0CFFB-3153-43EC-8847-C0129F891258}" type="datetimeFigureOut">
              <a:rPr lang="en-US" smtClean="0"/>
              <a:t>26-Jul-20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96BE5-9F71-4F51-9E94-1895CF99F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F52BD4-0448-4140-ADCC-23E8202B1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E42E2-3EE9-4AAD-8332-797695362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107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1020D-D5EB-473A-AC1B-28DC4519E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C8DD1-543F-453C-ACE5-900E1724F3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B69D06-8D68-48CA-B954-C8257614C7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71EC5C-86C9-41E3-8957-4C51E1996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0CFFB-3153-43EC-8847-C0129F891258}" type="datetimeFigureOut">
              <a:rPr lang="en-US" smtClean="0"/>
              <a:t>26-Jul-20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93FAF-E632-42E1-8AF1-A68925F2A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167AC8-B46A-464B-8374-E4D2793C0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E42E2-3EE9-4AAD-8332-797695362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047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9C54F-AA33-4313-8D3B-96454869D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CE4F58-58CF-4109-BDC8-EAE683315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1C9782-A216-494C-AE31-353DD0BCB9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DD42F3-D685-43A5-921D-952FB6202A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B1A093-FDDB-4707-959E-D0EFAA7612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AAF2EF-0798-4BF4-BF37-64BAF9B29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0CFFB-3153-43EC-8847-C0129F891258}" type="datetimeFigureOut">
              <a:rPr lang="en-US" smtClean="0"/>
              <a:t>26-Jul-20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D93D8B-06AA-48A2-B134-7286BBE29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554664-DF95-4B72-A44F-53935B443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E42E2-3EE9-4AAD-8332-797695362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026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F17CE-0D50-4AE3-B353-12D6BDF29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88E8D8-7030-471B-9253-D59A26B94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0CFFB-3153-43EC-8847-C0129F891258}" type="datetimeFigureOut">
              <a:rPr lang="en-US" smtClean="0"/>
              <a:t>26-Jul-20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4700FC-DE80-4DB7-BE4B-24A888214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18BB75-3631-4858-9E37-1F9A286F5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E42E2-3EE9-4AAD-8332-797695362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053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BC9E7A-2018-4202-B3F3-806CCA34C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0CFFB-3153-43EC-8847-C0129F891258}" type="datetimeFigureOut">
              <a:rPr lang="en-US" smtClean="0"/>
              <a:t>26-Jul-20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A24B36-CF41-4148-B7C2-A38427178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E1A02B-72D7-4B5D-B039-2DF4F6099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E42E2-3EE9-4AAD-8332-797695362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338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FFC83-B659-48EE-9880-7FB739AAB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5B92F-1B67-4759-BE40-A78760945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D4E248-1427-4996-BB6F-E9FD10618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29BBDB-1ED5-4B5C-A4D1-3B6A7AC18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0CFFB-3153-43EC-8847-C0129F891258}" type="datetimeFigureOut">
              <a:rPr lang="en-US" smtClean="0"/>
              <a:t>26-Jul-20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BD3CD2-A590-4F9E-8577-5F7842DEC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9CDA5E-8974-4BD4-B56E-0694FCBC2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E42E2-3EE9-4AAD-8332-797695362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419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7C523-7DEA-44D4-B23D-242B10E0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FB23AD-9E44-4D5C-AD3B-E18008FE1F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D3CAF5-0DD2-4AE5-A395-7DBF670C99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CBF257-0E77-4C59-BD5B-0F491F977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0CFFB-3153-43EC-8847-C0129F891258}" type="datetimeFigureOut">
              <a:rPr lang="en-US" smtClean="0"/>
              <a:t>26-Jul-20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7376A0-867E-43E6-AF90-7701971FC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0D3E53-AAC2-4293-B56C-E72713BA5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E42E2-3EE9-4AAD-8332-797695362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817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087F30-E37D-4BC0-870D-DA5095443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3E23AB-723D-40E1-B0D2-43183C6AD6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A65607-0D33-45B6-85C8-931BC776CD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0CFFB-3153-43EC-8847-C0129F891258}" type="datetimeFigureOut">
              <a:rPr lang="en-US" smtClean="0"/>
              <a:t>26-Jul-20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D9AAF0-7002-4F35-B2D2-601DC6ABA4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DC4D0C-5396-4DDA-97A2-54C0938C3D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9E42E2-3EE9-4AAD-8332-797695362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62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2C474-A4DE-4F0F-A36E-6252A03A17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12149"/>
            <a:ext cx="9144000" cy="1310119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rgbClr val="FF0000"/>
                </a:solidFill>
              </a:rPr>
              <a:t>Image 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6F1C92-BE16-4A66-9E2F-3114691027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34698"/>
            <a:ext cx="9144000" cy="1655762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Name:</a:t>
            </a:r>
            <a:r>
              <a:rPr lang="en-US" dirty="0"/>
              <a:t> </a:t>
            </a:r>
            <a:r>
              <a:rPr lang="en-US" dirty="0" err="1"/>
              <a:t>Eren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Surname:</a:t>
            </a:r>
            <a:r>
              <a:rPr lang="en-US" dirty="0"/>
              <a:t> </a:t>
            </a:r>
            <a:r>
              <a:rPr lang="en-US" dirty="0" err="1"/>
              <a:t>Alpar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URL: </a:t>
            </a:r>
            <a:r>
              <a:rPr lang="en-US" dirty="0"/>
              <a:t>http://enadream.com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9169FD-E19A-4B9B-B717-85A1CDCE0F52}"/>
              </a:ext>
            </a:extLst>
          </p:cNvPr>
          <p:cNvSpPr txBox="1"/>
          <p:nvPr/>
        </p:nvSpPr>
        <p:spPr>
          <a:xfrm>
            <a:off x="3645764" y="2200082"/>
            <a:ext cx="5027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Subject : Banknote Recognition</a:t>
            </a:r>
          </a:p>
        </p:txBody>
      </p:sp>
    </p:spTree>
    <p:extLst>
      <p:ext uri="{BB962C8B-B14F-4D97-AF65-F5344CB8AC3E}">
        <p14:creationId xmlns:p14="http://schemas.microsoft.com/office/powerpoint/2010/main" val="670939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737E9-A3CD-40AE-9086-C3A6DF23D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How is an Algorithm will I use to detect banknote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B57EC-8FCD-4622-BA62-E8DBECD61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71447" cy="4351338"/>
          </a:xfrm>
        </p:spPr>
        <p:txBody>
          <a:bodyPr/>
          <a:lstStyle/>
          <a:p>
            <a:r>
              <a:rPr lang="en-US" dirty="0"/>
              <a:t>Step 1: Detect biggest rectangular shape from webcam.</a:t>
            </a:r>
          </a:p>
          <a:p>
            <a:r>
              <a:rPr lang="en-US" dirty="0"/>
              <a:t>Step 2: Re-rotate and flat this rectangular shape and save as </a:t>
            </a:r>
            <a:r>
              <a:rPr lang="en-US" dirty="0" err="1"/>
              <a:t>png</a:t>
            </a:r>
            <a:r>
              <a:rPr lang="en-US" dirty="0"/>
              <a:t>.</a:t>
            </a:r>
          </a:p>
          <a:p>
            <a:r>
              <a:rPr lang="en-US" dirty="0"/>
              <a:t>Step 3: Check histogram of that </a:t>
            </a:r>
            <a:r>
              <a:rPr lang="en-US" dirty="0" err="1"/>
              <a:t>png</a:t>
            </a:r>
            <a:r>
              <a:rPr lang="en-US" dirty="0"/>
              <a:t> to determine which banknote can be.</a:t>
            </a:r>
          </a:p>
          <a:p>
            <a:r>
              <a:rPr lang="en-US" dirty="0"/>
              <a:t>Step 4: Try to recognize the money according to histogram probability order.</a:t>
            </a:r>
          </a:p>
        </p:txBody>
      </p:sp>
    </p:spTree>
    <p:extLst>
      <p:ext uri="{BB962C8B-B14F-4D97-AF65-F5344CB8AC3E}">
        <p14:creationId xmlns:p14="http://schemas.microsoft.com/office/powerpoint/2010/main" val="3969831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1BED5-4FB0-4FA9-B301-8CA973BAC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Step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EE516-D0F5-466C-ADBF-29D9606AE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Two filters combined to detect money’s position in the image. (Blue filter + Gray filter)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Apply cv2.findContours function to the filtered image.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Take biggest rectangular shape from contours.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 black white mask according to 4 coordinates and apply to original image.</a:t>
            </a:r>
          </a:p>
        </p:txBody>
      </p:sp>
    </p:spTree>
    <p:extLst>
      <p:ext uri="{BB962C8B-B14F-4D97-AF65-F5344CB8AC3E}">
        <p14:creationId xmlns:p14="http://schemas.microsoft.com/office/powerpoint/2010/main" val="661336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1BED5-4FB0-4FA9-B301-8CA973BAC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Step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EE516-D0F5-466C-ADBF-29D9606AE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5669132" cy="4351338"/>
          </a:xfrm>
        </p:spPr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Find width coordinates of the rectangular shape.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Calculate slope of two width coordinates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Find slope in degrees (using </a:t>
            </a:r>
            <a:r>
              <a:rPr lang="en-US" dirty="0" err="1"/>
              <a:t>np.arctan</a:t>
            </a:r>
            <a:r>
              <a:rPr lang="en-US" dirty="0"/>
              <a:t>(slope) 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Rotate image based on angle found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Apply cv2.findContours again and save </a:t>
            </a:r>
            <a:r>
              <a:rPr lang="en-US" dirty="0" err="1"/>
              <a:t>boundingrect</a:t>
            </a:r>
            <a:r>
              <a:rPr lang="en-US" dirty="0"/>
              <a:t> of  the contour as banknote.png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EC1921-4043-4F96-9575-31268AC64C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1316" y="1568172"/>
            <a:ext cx="4902501" cy="275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893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1BED5-4FB0-4FA9-B301-8CA973BAC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Step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EE516-D0F5-466C-ADBF-29D9606AE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599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Calculate histograms of currently known currency images.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Compare these histograms with unknown image’s histogram.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Sort compared histogram values.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861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1BED5-4FB0-4FA9-B301-8CA973BAC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Step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EE516-D0F5-466C-ADBF-29D9606AE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599" cy="471899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Take the money type with the highest histogram similarity rate.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Resize the known money image to unknown money image size.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Convert both images to grayscale.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Subtract two pictures pixel by pixel.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Convert negative result to positive.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Sum all pixel differences and divide by width * height. (arithmetic mean of difference)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the average smaller than difference threshold print money’s amount. Else go to the next money image.</a:t>
            </a:r>
          </a:p>
        </p:txBody>
      </p:sp>
    </p:spTree>
    <p:extLst>
      <p:ext uri="{BB962C8B-B14F-4D97-AF65-F5344CB8AC3E}">
        <p14:creationId xmlns:p14="http://schemas.microsoft.com/office/powerpoint/2010/main" val="3963631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BC0D480-F9A4-405E-88CA-2DC2151B72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18016"/>
            <a:ext cx="12192000" cy="3821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348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1397</TotalTime>
  <Words>287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Image Processing</vt:lpstr>
      <vt:lpstr>How is an Algorithm will I use to detect banknote ?</vt:lpstr>
      <vt:lpstr>Step 1</vt:lpstr>
      <vt:lpstr>Step 2</vt:lpstr>
      <vt:lpstr>Step 3</vt:lpstr>
      <vt:lpstr>Step 4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Processing</dc:title>
  <dc:creator>Enadream</dc:creator>
  <cp:lastModifiedBy>Enadream</cp:lastModifiedBy>
  <cp:revision>33</cp:revision>
  <dcterms:created xsi:type="dcterms:W3CDTF">2020-05-23T11:09:29Z</dcterms:created>
  <dcterms:modified xsi:type="dcterms:W3CDTF">2020-07-26T19:36:35Z</dcterms:modified>
</cp:coreProperties>
</file>