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15"/>
  </p:notesMasterIdLst>
  <p:sldIdLst>
    <p:sldId id="258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267" r:id="rId12"/>
    <p:sldId id="268" r:id="rId13"/>
    <p:sldId id="31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7E9"/>
    <a:srgbClr val="FBFFFC"/>
    <a:srgbClr val="D6FFDF"/>
    <a:srgbClr val="F2F2F2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4"/>
    <p:restoredTop sz="77143"/>
  </p:normalViewPr>
  <p:slideViewPr>
    <p:cSldViewPr>
      <p:cViewPr varScale="1">
        <p:scale>
          <a:sx n="93" d="100"/>
          <a:sy n="93" d="100"/>
        </p:scale>
        <p:origin x="125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2025. 2. 16.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u="none" dirty="0"/>
              <a:t>본 </a:t>
            </a:r>
            <a:r>
              <a:rPr lang="en-US" altLang="ko-KR" b="0" u="none" dirty="0"/>
              <a:t>course</a:t>
            </a:r>
            <a:r>
              <a:rPr lang="ko-KR" altLang="en-US" b="0" u="none" dirty="0" err="1"/>
              <a:t>를</a:t>
            </a:r>
            <a:r>
              <a:rPr lang="ko-KR" altLang="en-US" b="0" u="none" dirty="0"/>
              <a:t> 위해 사용할 도구들은 복잡하지 않습니다</a:t>
            </a:r>
            <a:r>
              <a:rPr lang="en-US" altLang="ko-KR" b="0" u="none" dirty="0"/>
              <a:t>.</a:t>
            </a:r>
            <a:r>
              <a:rPr lang="ko-KR" altLang="en-US" b="0" u="none" dirty="0"/>
              <a:t> 사실</a:t>
            </a:r>
            <a:r>
              <a:rPr lang="en-US" altLang="ko-KR" b="0" u="none" dirty="0"/>
              <a:t>,</a:t>
            </a:r>
            <a:r>
              <a:rPr lang="ko-KR" altLang="en-US" b="0" u="none" dirty="0"/>
              <a:t> 텍스트 에디터와 웹 브라우저만 있으면 됩니다만</a:t>
            </a:r>
            <a:r>
              <a:rPr lang="en-US" altLang="ko-KR" b="0" u="none" dirty="0"/>
              <a:t>,</a:t>
            </a:r>
            <a:r>
              <a:rPr lang="ko-KR" altLang="en-US" b="0" u="none" dirty="0"/>
              <a:t> 개발을 좀 더 편리하게 하기 위해 몇가지 필요한 것들을 소개합니다</a:t>
            </a:r>
            <a:r>
              <a:rPr lang="en-US" altLang="ko-KR" b="0" u="none" dirty="0"/>
              <a:t>.</a:t>
            </a:r>
            <a:r>
              <a:rPr lang="ko-KR" altLang="en-US" b="0" u="none" dirty="0"/>
              <a:t> </a:t>
            </a:r>
            <a:endParaRPr lang="en-US" altLang="ko-KR" b="0" u="none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6398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</a:t>
            </a:r>
            <a:r>
              <a:rPr kumimoji="1" lang="en" altLang="ko-KR" dirty="0"/>
              <a:t>html</a:t>
            </a:r>
            <a:r>
              <a:rPr kumimoji="1" lang="ko-KR" altLang="en-US" dirty="0"/>
              <a:t>이나 </a:t>
            </a:r>
            <a:r>
              <a:rPr kumimoji="1" lang="en" altLang="ko-KR" dirty="0"/>
              <a:t>JS</a:t>
            </a:r>
            <a:r>
              <a:rPr kumimoji="1" lang="ko-KR" altLang="en-US" dirty="0"/>
              <a:t>파일을 고칠 때마다 일단 </a:t>
            </a:r>
            <a:r>
              <a:rPr kumimoji="1" lang="en" altLang="ko-KR" dirty="0"/>
              <a:t>save (ctrl-s)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하면</a:t>
            </a:r>
            <a:r>
              <a:rPr kumimoji="1" lang="en-US" altLang="ko-KR" dirty="0"/>
              <a:t>, </a:t>
            </a:r>
            <a:r>
              <a:rPr kumimoji="1" lang="en" altLang="ko-KR" dirty="0"/>
              <a:t>browser</a:t>
            </a:r>
            <a:r>
              <a:rPr kumimoji="1" lang="ko-KR" altLang="en-US" dirty="0"/>
              <a:t>의 결과가 실시간으로 </a:t>
            </a:r>
            <a:r>
              <a:rPr kumimoji="1" lang="en" altLang="ko-KR" dirty="0"/>
              <a:t>update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 </a:t>
            </a:r>
          </a:p>
          <a:p>
            <a:r>
              <a:rPr kumimoji="1" lang="en" altLang="ko-KR" dirty="0"/>
              <a:t>VSCODE</a:t>
            </a:r>
            <a:r>
              <a:rPr kumimoji="1" lang="ko-KR" altLang="en-US" dirty="0"/>
              <a:t>와 </a:t>
            </a:r>
            <a:r>
              <a:rPr kumimoji="1" lang="en" altLang="ko-KR" dirty="0"/>
              <a:t>web browser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" altLang="ko-KR" dirty="0"/>
              <a:t>side-by-side</a:t>
            </a:r>
            <a:r>
              <a:rPr kumimoji="1" lang="ko-KR" altLang="en-US" dirty="0"/>
              <a:t>로 열어두면 편할 것입니다</a:t>
            </a:r>
            <a:r>
              <a:rPr kumimoji="1" lang="en-US" altLang="ko-KR" dirty="0"/>
              <a:t>. </a:t>
            </a:r>
          </a:p>
          <a:p>
            <a:endParaRPr kumimoji="1" lang="en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5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본격적인 </a:t>
            </a:r>
            <a:r>
              <a:rPr kumimoji="1" lang="en" altLang="ko-KR" dirty="0"/>
              <a:t>debugging</a:t>
            </a:r>
            <a:r>
              <a:rPr kumimoji="1" lang="ko-KR" altLang="en-US" dirty="0"/>
              <a:t>은 아니지만</a:t>
            </a:r>
            <a:r>
              <a:rPr kumimoji="1" lang="en-US" altLang="ko-KR" dirty="0"/>
              <a:t>, </a:t>
            </a:r>
            <a:r>
              <a:rPr kumimoji="1" lang="en" altLang="ko-KR" dirty="0"/>
              <a:t>Chrome Developer Tools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이용하면 편한 점들이 있습니다</a:t>
            </a:r>
            <a:r>
              <a:rPr kumimoji="1" lang="en-US" altLang="ko-KR" dirty="0"/>
              <a:t>. </a:t>
            </a:r>
          </a:p>
          <a:p>
            <a:r>
              <a:rPr kumimoji="1" lang="en" altLang="ko-KR" dirty="0"/>
              <a:t>Chrome browser</a:t>
            </a:r>
            <a:r>
              <a:rPr kumimoji="1" lang="ko-KR" altLang="en-US" dirty="0"/>
              <a:t>의 오른쪽 상단 </a:t>
            </a:r>
            <a:r>
              <a:rPr kumimoji="1" lang="en" altLang="ko-KR" dirty="0"/>
              <a:t>menu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click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"</a:t>
            </a:r>
            <a:r>
              <a:rPr kumimoji="1" lang="ko-KR" altLang="en-US" dirty="0"/>
              <a:t>도구 더 보기</a:t>
            </a:r>
            <a:r>
              <a:rPr kumimoji="1" lang="en-US" altLang="ko-KR" dirty="0"/>
              <a:t>"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"</a:t>
            </a:r>
            <a:r>
              <a:rPr kumimoji="1" lang="ko-KR" altLang="en-US" dirty="0"/>
              <a:t>개발자 도구</a:t>
            </a:r>
            <a:r>
              <a:rPr kumimoji="1" lang="en-US" altLang="ko-KR" dirty="0"/>
              <a:t>"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선택합니다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4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Chrome </a:t>
            </a:r>
            <a:r>
              <a:rPr kumimoji="1" lang="ko-KR" altLang="en-US" dirty="0"/>
              <a:t>개발자 도구에는 </a:t>
            </a:r>
            <a:r>
              <a:rPr kumimoji="1" lang="en" altLang="ko-KR" dirty="0"/>
              <a:t>Console</a:t>
            </a:r>
            <a:r>
              <a:rPr kumimoji="1" lang="ko-KR" altLang="en-US" dirty="0"/>
              <a:t>창을 볼 수 있는 기능과 </a:t>
            </a:r>
            <a:r>
              <a:rPr kumimoji="1" lang="en" altLang="ko-KR" dirty="0"/>
              <a:t>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볼 수 있는 </a:t>
            </a:r>
            <a:r>
              <a:rPr kumimoji="1" lang="en" altLang="ko-KR" dirty="0"/>
              <a:t>tab</a:t>
            </a:r>
            <a:r>
              <a:rPr kumimoji="1" lang="ko-KR" altLang="en-US" dirty="0"/>
              <a:t>등이 있습니다</a:t>
            </a:r>
            <a:r>
              <a:rPr kumimoji="1" lang="en-US" altLang="ko-KR" dirty="0"/>
              <a:t>. </a:t>
            </a:r>
            <a:endParaRPr kumimoji="1" lang="en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70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Code </a:t>
            </a:r>
            <a:r>
              <a:rPr kumimoji="1" lang="ko-KR" altLang="en-US" dirty="0"/>
              <a:t>중간에 </a:t>
            </a:r>
            <a:r>
              <a:rPr kumimoji="1" lang="en" altLang="ko-KR" dirty="0" err="1"/>
              <a:t>console.log</a:t>
            </a:r>
            <a:r>
              <a:rPr kumimoji="1" lang="en" altLang="ko-KR" dirty="0"/>
              <a:t>(v); </a:t>
            </a:r>
            <a:r>
              <a:rPr kumimoji="1" lang="ko-KR" altLang="en-US" dirty="0"/>
              <a:t>을 넣으면</a:t>
            </a:r>
            <a:r>
              <a:rPr kumimoji="1" lang="en-US" altLang="ko-KR" dirty="0"/>
              <a:t>, </a:t>
            </a:r>
            <a:r>
              <a:rPr kumimoji="1" lang="en" altLang="ko-KR" dirty="0"/>
              <a:t>v</a:t>
            </a:r>
            <a:r>
              <a:rPr kumimoji="1" lang="ko-KR" altLang="en-US" dirty="0"/>
              <a:t>라는 변수의 현재 값을 </a:t>
            </a:r>
            <a:r>
              <a:rPr kumimoji="1" lang="en" altLang="ko-KR" dirty="0"/>
              <a:t>console</a:t>
            </a:r>
            <a:r>
              <a:rPr kumimoji="1" lang="ko-KR" altLang="en-US" dirty="0"/>
              <a:t>에 프린트 해 줍니다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 </a:t>
            </a:r>
            <a:r>
              <a:rPr kumimoji="1" lang="en" altLang="ko-KR" dirty="0"/>
              <a:t>example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2</a:t>
            </a:r>
            <a:r>
              <a:rPr kumimoji="1" lang="en" altLang="ko-KR" dirty="0"/>
              <a:t>D JS array "point" </a:t>
            </a:r>
            <a:r>
              <a:rPr kumimoji="1" lang="ko-KR" altLang="en-US" dirty="0"/>
              <a:t>와 이를 </a:t>
            </a:r>
            <a:r>
              <a:rPr kumimoji="1" lang="en-US" altLang="ko-KR" dirty="0"/>
              <a:t>1</a:t>
            </a:r>
            <a:r>
              <a:rPr kumimoji="1" lang="en" altLang="ko-KR" dirty="0"/>
              <a:t>D array</a:t>
            </a:r>
            <a:r>
              <a:rPr kumimoji="1" lang="ko-KR" altLang="en-US" dirty="0"/>
              <a:t>로 변환한 이후의 </a:t>
            </a:r>
            <a:r>
              <a:rPr kumimoji="1" lang="en-US" altLang="ko-KR" dirty="0"/>
              <a:t>"</a:t>
            </a:r>
            <a:r>
              <a:rPr kumimoji="1" lang="en" altLang="ko-KR" dirty="0"/>
              <a:t>flatten(points)"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" altLang="ko-KR" dirty="0"/>
              <a:t>print</a:t>
            </a:r>
            <a:r>
              <a:rPr kumimoji="1" lang="ko-KR" altLang="en-US" dirty="0"/>
              <a:t>하고 세부의 값을 볼 수 있습니다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9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ko-KR" altLang="en-US" b="0" u="none" dirty="0"/>
              <a:t>먼저 </a:t>
            </a:r>
            <a:r>
              <a:rPr lang="ko-KR" altLang="en-US" b="0" u="none" dirty="0" err="1"/>
              <a:t>비주얼</a:t>
            </a:r>
            <a:r>
              <a:rPr lang="ko-KR" altLang="en-US" b="0" u="none" dirty="0"/>
              <a:t> 스튜디오 코드 입니다</a:t>
            </a:r>
            <a:r>
              <a:rPr lang="en-US" altLang="ko-KR" b="0" u="none" dirty="0"/>
              <a:t>.</a:t>
            </a:r>
            <a:r>
              <a:rPr lang="ko-KR" altLang="en-US" b="0" u="none" dirty="0"/>
              <a:t> 줄여서 </a:t>
            </a:r>
            <a:r>
              <a:rPr lang="en-US" altLang="ko-KR" b="0" u="none" dirty="0"/>
              <a:t>VSCODE</a:t>
            </a:r>
            <a:r>
              <a:rPr lang="ko-KR" altLang="en-US" b="0" u="none" dirty="0"/>
              <a:t>라 부릅니다</a:t>
            </a:r>
            <a:r>
              <a:rPr lang="en-US" altLang="ko-KR" b="0" u="none" dirty="0"/>
              <a:t>.</a:t>
            </a:r>
            <a:r>
              <a:rPr lang="ko-KR" altLang="en-US" b="0" u="none" dirty="0"/>
              <a:t> </a:t>
            </a:r>
            <a:endParaRPr lang="en-US" altLang="ko-KR" b="0" u="none" dirty="0"/>
          </a:p>
          <a:p>
            <a:pPr fontAlgn="t"/>
            <a:r>
              <a:rPr lang="en-US" altLang="ko-KR" b="0" u="none" dirty="0"/>
              <a:t>VSCODE</a:t>
            </a:r>
            <a:r>
              <a:rPr lang="ko-KR" altLang="en-US" b="0" u="none" dirty="0"/>
              <a:t>의 홈페이지에 가면 자신의 시스템 환경에 맞는 것을 다운로드하여 설치할 수 있습니다</a:t>
            </a:r>
            <a:r>
              <a:rPr lang="en-US" altLang="ko-KR" b="0" u="none" dirty="0"/>
              <a:t>.</a:t>
            </a:r>
            <a:r>
              <a:rPr lang="ko-KR" altLang="en-US" b="0" u="none" dirty="0"/>
              <a:t> </a:t>
            </a:r>
            <a:endParaRPr lang="en-US" altLang="ko-KR" b="0" u="none" dirty="0"/>
          </a:p>
          <a:p>
            <a:pPr fontAlgn="t"/>
            <a:r>
              <a:rPr lang="en-US" altLang="ko-KR" b="0" u="none" dirty="0"/>
              <a:t>VSCODE</a:t>
            </a:r>
            <a:r>
              <a:rPr lang="ko-KR" altLang="en-US" b="0" u="none" dirty="0"/>
              <a:t>는 현재 </a:t>
            </a:r>
            <a:r>
              <a:rPr lang="en-US" altLang="ko-KR" b="0" u="none" dirty="0"/>
              <a:t>HTML</a:t>
            </a:r>
            <a:r>
              <a:rPr lang="ko-KR" altLang="en-US" b="0" u="none" dirty="0"/>
              <a:t>과 </a:t>
            </a:r>
            <a:r>
              <a:rPr lang="en-US" altLang="ko-KR" b="0" u="none" dirty="0"/>
              <a:t>JavaScript </a:t>
            </a:r>
            <a:r>
              <a:rPr lang="ko-KR" altLang="en-US" b="0" u="none" dirty="0"/>
              <a:t>개발에 사용되는 가장 인기있는 </a:t>
            </a:r>
            <a:r>
              <a:rPr lang="en-US" altLang="ko-KR" b="0" u="none" dirty="0"/>
              <a:t>IDE (Integrated Development Environment) </a:t>
            </a:r>
            <a:r>
              <a:rPr lang="ko-KR" altLang="en-US" b="0" u="none" dirty="0"/>
              <a:t>입니다</a:t>
            </a:r>
            <a:r>
              <a:rPr lang="en-US" altLang="ko-KR" b="0" u="none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7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VSCODE</a:t>
            </a:r>
            <a:r>
              <a:rPr kumimoji="1" lang="ko-Kore-KR" altLang="en-US" dirty="0"/>
              <a:t>를</a:t>
            </a:r>
            <a:r>
              <a:rPr kumimoji="1" lang="ko-KR" altLang="en-US" dirty="0"/>
              <a:t> 실행하면 첫 페이지에서 여러가지 실행을 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Open Folder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누르면 </a:t>
            </a:r>
            <a:r>
              <a:rPr kumimoji="1" lang="en-US" altLang="ko-KR" dirty="0"/>
              <a:t>source file</a:t>
            </a:r>
            <a:r>
              <a:rPr kumimoji="1" lang="ko-KR" altLang="en-US" dirty="0"/>
              <a:t>들이 들어있는 </a:t>
            </a:r>
            <a:r>
              <a:rPr kumimoji="1" lang="en-US" altLang="ko-KR" dirty="0"/>
              <a:t>folder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 err="1"/>
              <a:t>Javascript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</a:t>
            </a:r>
            <a:r>
              <a:rPr kumimoji="1" lang="en-US" altLang="ko-KR" dirty="0"/>
              <a:t>install </a:t>
            </a:r>
            <a:r>
              <a:rPr kumimoji="1" lang="ko-KR" altLang="en-US" dirty="0"/>
              <a:t>지원 도구도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VSCODE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color </a:t>
            </a:r>
            <a:r>
              <a:rPr kumimoji="1" lang="ko-KR" altLang="en-US" dirty="0"/>
              <a:t>테마를 바꿀 수 있는 기능도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12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File </a:t>
            </a:r>
            <a:r>
              <a:rPr kumimoji="1" lang="ko-KR" altLang="en-US" dirty="0"/>
              <a:t>메뉴의 </a:t>
            </a:r>
            <a:r>
              <a:rPr kumimoji="1" lang="en-US" altLang="ko-KR" dirty="0"/>
              <a:t>Open</a:t>
            </a:r>
            <a:r>
              <a:rPr kumimoji="1" lang="ko-KR" altLang="en-US" dirty="0"/>
              <a:t>을 선택해도 </a:t>
            </a:r>
            <a:r>
              <a:rPr kumimoji="1" lang="en-US" altLang="ko-KR" dirty="0"/>
              <a:t>source folder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열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Source folder</a:t>
            </a:r>
            <a:r>
              <a:rPr kumimoji="1" lang="ko-Kore-KR" altLang="en-US" dirty="0"/>
              <a:t>를</a:t>
            </a:r>
            <a:r>
              <a:rPr kumimoji="1" lang="ko-KR" altLang="en-US" dirty="0"/>
              <a:t> 열고나면 </a:t>
            </a:r>
            <a:r>
              <a:rPr kumimoji="1" lang="en-US" altLang="ko-KR" dirty="0"/>
              <a:t>side bar</a:t>
            </a:r>
            <a:r>
              <a:rPr kumimoji="1" lang="ko-KR" altLang="en-US" dirty="0"/>
              <a:t>에서 그 폴더를 </a:t>
            </a:r>
            <a:r>
              <a:rPr kumimoji="1" lang="ko-KR" altLang="en-US" dirty="0" err="1"/>
              <a:t>브라우징</a:t>
            </a:r>
            <a:r>
              <a:rPr kumimoji="1" lang="ko-KR" altLang="en-US" dirty="0"/>
              <a:t> 할 수 있게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Side bar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보이고 숨길 수 있는 </a:t>
            </a:r>
            <a:r>
              <a:rPr kumimoji="1" lang="ko-KR" altLang="en-US" dirty="0" err="1"/>
              <a:t>토글</a:t>
            </a:r>
            <a:r>
              <a:rPr kumimoji="1" lang="ko-KR" altLang="en-US" dirty="0"/>
              <a:t> 버튼을 확인하기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256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Source </a:t>
            </a:r>
            <a:r>
              <a:rPr kumimoji="1" lang="ko-Kore-KR" altLang="en-US" dirty="0"/>
              <a:t>폴더의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html </a:t>
            </a:r>
            <a:r>
              <a:rPr kumimoji="1" lang="ko-KR" altLang="en-US" dirty="0"/>
              <a:t>이나 </a:t>
            </a:r>
            <a:r>
              <a:rPr kumimoji="1" lang="en-US" altLang="ko-KR" dirty="0" err="1"/>
              <a:t>js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여러 개 열었을 경우 </a:t>
            </a:r>
            <a:r>
              <a:rPr kumimoji="1" lang="en-US" altLang="ko-KR" dirty="0"/>
              <a:t>tab</a:t>
            </a:r>
            <a:r>
              <a:rPr kumimoji="1" lang="ko-KR" altLang="en-US" dirty="0"/>
              <a:t>을 선택하여 파일 사이를 쉽게 오갈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0282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ko-KR" dirty="0"/>
              <a:t>HTML</a:t>
            </a:r>
            <a:r>
              <a:rPr kumimoji="1" lang="ko-KR" altLang="en-US" dirty="0"/>
              <a:t>과 </a:t>
            </a:r>
            <a:r>
              <a:rPr kumimoji="1" lang="en" altLang="ko-KR" dirty="0"/>
              <a:t>JavaScript</a:t>
            </a:r>
            <a:r>
              <a:rPr kumimoji="1" lang="ko-KR" altLang="en-US" dirty="0"/>
              <a:t>로 </a:t>
            </a:r>
            <a:r>
              <a:rPr kumimoji="1" lang="en" altLang="ko-KR" dirty="0"/>
              <a:t>program</a:t>
            </a:r>
            <a:r>
              <a:rPr kumimoji="1" lang="ko-KR" altLang="en-US" dirty="0"/>
              <a:t>의 </a:t>
            </a:r>
            <a:r>
              <a:rPr kumimoji="1" lang="en" altLang="ko-KR" dirty="0"/>
              <a:t>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" altLang="ko-KR" dirty="0"/>
              <a:t>coding</a:t>
            </a:r>
            <a:r>
              <a:rPr kumimoji="1" lang="ko-KR" altLang="en-US" dirty="0"/>
              <a:t>한 후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프로그램을 실행하는 가장 간단한 방법은 </a:t>
            </a:r>
            <a:r>
              <a:rPr kumimoji="1" lang="en" altLang="ko-KR" dirty="0"/>
              <a:t>HTML file</a:t>
            </a:r>
            <a:r>
              <a:rPr kumimoji="1" lang="ko-KR" altLang="en-US" dirty="0"/>
              <a:t>을 </a:t>
            </a:r>
            <a:r>
              <a:rPr kumimoji="1" lang="en" altLang="ko-KR" dirty="0"/>
              <a:t>web browser</a:t>
            </a:r>
            <a:r>
              <a:rPr kumimoji="1" lang="ko-KR" altLang="en-US" dirty="0"/>
              <a:t>에서 </a:t>
            </a:r>
            <a:r>
              <a:rPr kumimoji="1" lang="en" altLang="ko-KR" dirty="0"/>
              <a:t>browsing</a:t>
            </a:r>
            <a:r>
              <a:rPr kumimoji="1" lang="ko-KR" altLang="en-US" dirty="0"/>
              <a:t>하여 열어보는 것입니다</a:t>
            </a:r>
            <a:r>
              <a:rPr kumimoji="1" lang="en-US" altLang="ko-KR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dirty="0"/>
              <a:t>여러분이 작성한 </a:t>
            </a:r>
            <a:r>
              <a:rPr kumimoji="1" lang="en" altLang="ko-KR" dirty="0"/>
              <a:t>HTML </a:t>
            </a:r>
            <a:r>
              <a:rPr kumimoji="1" lang="ko-KR" altLang="en-US" dirty="0"/>
              <a:t>파일을 바로 </a:t>
            </a:r>
            <a:r>
              <a:rPr kumimoji="1" lang="en" altLang="ko-KR" dirty="0"/>
              <a:t>double-clicking</a:t>
            </a:r>
            <a:r>
              <a:rPr kumimoji="1" lang="ko-KR" altLang="en-US" dirty="0"/>
              <a:t>하면 여러분의 </a:t>
            </a:r>
            <a:r>
              <a:rPr kumimoji="1" lang="en" altLang="ko-KR" dirty="0"/>
              <a:t>system</a:t>
            </a:r>
            <a:r>
              <a:rPr kumimoji="1" lang="ko-KR" altLang="en-US" dirty="0"/>
              <a:t>에서 정해진 </a:t>
            </a:r>
            <a:r>
              <a:rPr kumimoji="1" lang="en" altLang="ko-KR" dirty="0"/>
              <a:t>default web browser</a:t>
            </a:r>
            <a:r>
              <a:rPr kumimoji="1" lang="ko-KR" altLang="en-US" dirty="0"/>
              <a:t>가 </a:t>
            </a:r>
            <a:r>
              <a:rPr kumimoji="1" lang="en" altLang="ko-KR" dirty="0"/>
              <a:t>HTML page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" altLang="ko-KR" dirty="0"/>
              <a:t>rendering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dirty="0"/>
              <a:t>우리는 </a:t>
            </a:r>
            <a:r>
              <a:rPr kumimoji="1" lang="en" altLang="ko-KR" dirty="0"/>
              <a:t>default browser</a:t>
            </a:r>
            <a:r>
              <a:rPr kumimoji="1" lang="ko-KR" altLang="en-US" dirty="0"/>
              <a:t>로 </a:t>
            </a:r>
            <a:r>
              <a:rPr kumimoji="1" lang="en" altLang="ko-KR" dirty="0"/>
              <a:t>Google chrome</a:t>
            </a:r>
            <a:r>
              <a:rPr kumimoji="1" lang="ko-KR" altLang="en-US" dirty="0"/>
              <a:t>을 사용하기를 권장합니다</a:t>
            </a:r>
            <a:r>
              <a:rPr kumimoji="1" lang="en-US" altLang="ko-KR" dirty="0"/>
              <a:t>. </a:t>
            </a:r>
            <a:r>
              <a:rPr kumimoji="1" lang="en" altLang="ko-KR" dirty="0"/>
              <a:t>Chrome</a:t>
            </a:r>
            <a:r>
              <a:rPr kumimoji="1" lang="ko-KR" altLang="en-US" dirty="0"/>
              <a:t>이 </a:t>
            </a:r>
            <a:r>
              <a:rPr kumimoji="1" lang="en" altLang="ko-KR" dirty="0"/>
              <a:t>JavaScript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가장 잘 </a:t>
            </a:r>
            <a:r>
              <a:rPr kumimoji="1" lang="en" altLang="ko-KR" dirty="0"/>
              <a:t>support</a:t>
            </a:r>
            <a:r>
              <a:rPr kumimoji="1" lang="ko-KR" altLang="en-US" dirty="0"/>
              <a:t>하고 있기 때문입니다</a:t>
            </a:r>
            <a:r>
              <a:rPr kumimoji="1" lang="en-US" altLang="ko-KR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dirty="0"/>
              <a:t>그러나 이 방법은 </a:t>
            </a:r>
            <a:r>
              <a:rPr kumimoji="1" lang="en" altLang="ko-KR" dirty="0"/>
              <a:t>source file</a:t>
            </a:r>
            <a:r>
              <a:rPr kumimoji="1" lang="ko-KR" altLang="en-US" dirty="0"/>
              <a:t>을 고칠</a:t>
            </a:r>
            <a:r>
              <a:rPr kumimoji="1" lang="en-US" altLang="ko-KR" dirty="0"/>
              <a:t> </a:t>
            </a:r>
            <a:r>
              <a:rPr kumimoji="1" lang="ko-KR" altLang="en-US" dirty="0"/>
              <a:t>때마다 </a:t>
            </a:r>
            <a:r>
              <a:rPr kumimoji="1" lang="en" altLang="ko-KR" dirty="0"/>
              <a:t>save</a:t>
            </a:r>
            <a:r>
              <a:rPr kumimoji="1" lang="ko-KR" altLang="en-US" dirty="0"/>
              <a:t>하고 다시 열어야 하기 때문에 불편할 수 밖에 없습니다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0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VSCODE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활용하면 좀 더 편하게 개발 환경을 만들 수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먼저 </a:t>
            </a:r>
            <a:r>
              <a:rPr kumimoji="1" lang="en" altLang="ko-KR" dirty="0"/>
              <a:t>VSCODE</a:t>
            </a:r>
            <a:r>
              <a:rPr kumimoji="1" lang="ko-KR" altLang="en-US" dirty="0"/>
              <a:t>에서 </a:t>
            </a:r>
            <a:r>
              <a:rPr kumimoji="1" lang="en" altLang="ko-KR" dirty="0"/>
              <a:t>extension button</a:t>
            </a:r>
            <a:r>
              <a:rPr kumimoji="1" lang="ko-KR" altLang="en-US" dirty="0"/>
              <a:t>을 눌러 </a:t>
            </a:r>
            <a:r>
              <a:rPr kumimoji="1" lang="en-US" altLang="ko-KR" dirty="0"/>
              <a:t>"</a:t>
            </a:r>
            <a:r>
              <a:rPr kumimoji="1" lang="en" altLang="ko-KR" dirty="0"/>
              <a:t>EXTENSIONS: MARKETPLACE"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엽니다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여기서 </a:t>
            </a:r>
            <a:r>
              <a:rPr kumimoji="1" lang="en-US" altLang="ko-KR" dirty="0"/>
              <a:t>"</a:t>
            </a:r>
            <a:r>
              <a:rPr kumimoji="1" lang="en" altLang="ko-KR" dirty="0"/>
              <a:t>live server"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" altLang="ko-KR" dirty="0"/>
              <a:t>search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Live server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찾았으면</a:t>
            </a:r>
            <a:r>
              <a:rPr kumimoji="1" lang="en-US" altLang="ko-KR" dirty="0"/>
              <a:t> </a:t>
            </a:r>
            <a:r>
              <a:rPr kumimoji="1" lang="en" altLang="ko-KR" dirty="0"/>
              <a:t>install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7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live server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" altLang="ko-KR" dirty="0"/>
              <a:t>install</a:t>
            </a:r>
            <a:r>
              <a:rPr kumimoji="1" lang="ko-KR" altLang="en-US" dirty="0"/>
              <a:t>한 후</a:t>
            </a:r>
            <a:r>
              <a:rPr kumimoji="1" lang="en-US" altLang="ko-KR" dirty="0"/>
              <a:t>, </a:t>
            </a:r>
            <a:r>
              <a:rPr kumimoji="1" lang="en" altLang="ko-KR" dirty="0"/>
              <a:t>reload </a:t>
            </a:r>
            <a:r>
              <a:rPr kumimoji="1" lang="ko-KR" altLang="en-US" dirty="0"/>
              <a:t>버튼을 눌러 </a:t>
            </a:r>
            <a:r>
              <a:rPr kumimoji="1" lang="en" altLang="ko-KR" dirty="0"/>
              <a:t>VSCODE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" altLang="ko-KR" dirty="0"/>
              <a:t>reload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endParaRPr kumimoji="1" lang="en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9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</a:t>
            </a:r>
            <a:r>
              <a:rPr kumimoji="1" lang="en" altLang="ko-KR" dirty="0"/>
              <a:t>html </a:t>
            </a:r>
            <a:r>
              <a:rPr kumimoji="1" lang="ko-KR" altLang="en-US" dirty="0"/>
              <a:t>파일의 </a:t>
            </a:r>
            <a:r>
              <a:rPr kumimoji="1" lang="en" altLang="ko-KR" dirty="0"/>
              <a:t>tab</a:t>
            </a:r>
            <a:r>
              <a:rPr kumimoji="1" lang="ko-KR" altLang="en-US" dirty="0"/>
              <a:t>을 선택한 후</a:t>
            </a:r>
            <a:endParaRPr kumimoji="1" lang="en-US" altLang="ko-KR" dirty="0"/>
          </a:p>
          <a:p>
            <a:r>
              <a:rPr kumimoji="1" lang="ko-KR" altLang="en-US" dirty="0" err="1"/>
              <a:t>작업창에서</a:t>
            </a:r>
            <a:r>
              <a:rPr kumimoji="1" lang="ko-KR" altLang="en-US" dirty="0"/>
              <a:t> 오른쪽 </a:t>
            </a:r>
            <a:r>
              <a:rPr kumimoji="1" lang="en" altLang="ko-KR" dirty="0"/>
              <a:t>mouse button menu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열어</a:t>
            </a:r>
            <a:r>
              <a:rPr kumimoji="1" lang="en-US" altLang="ko-KR" dirty="0"/>
              <a:t>, "</a:t>
            </a:r>
            <a:r>
              <a:rPr kumimoji="1" lang="en" altLang="ko-KR" dirty="0"/>
              <a:t>Open with LIVE SERVER"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선택합니다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그러면 </a:t>
            </a:r>
            <a:r>
              <a:rPr kumimoji="1" lang="en" altLang="ko-KR" dirty="0"/>
              <a:t>default web browser</a:t>
            </a:r>
            <a:r>
              <a:rPr kumimoji="1" lang="ko-KR" altLang="en-US" dirty="0"/>
              <a:t>가 열리면서 실행 결과를 볼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시스템의 디폴트 </a:t>
            </a:r>
            <a:r>
              <a:rPr kumimoji="1" lang="en-US" altLang="ko-KR" dirty="0"/>
              <a:t>web browser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크롬으로 해 놓는 것이 좋습니다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9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4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5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2222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0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BAA068-C16F-8948-9D3E-B69EB51FD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01_2 Setup Environments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1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7CA24-A99B-4348-9B12-8CCA4049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Preview Your Page - Method 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CC0E7-D05D-B042-99BC-065BF448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2" y="1104405"/>
            <a:ext cx="9274630" cy="1258785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kumimoji="1" lang="en-US" altLang="ko-KR" dirty="0"/>
              <a:t>Every time you update your source and save (ctrl-s) you can see immediately the change of your output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ko-KR" dirty="0"/>
              <a:t>Recommend the side-by-side arrangement of VSCODE and the browser 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816281-31B0-A44D-ADD3-93769D10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63489-63A2-4E43-925C-FE383812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73" y="2899226"/>
            <a:ext cx="6797506" cy="358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175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17528-DF03-7449-8113-07A50648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/>
              <a:t>Chrome Developer Tools (</a:t>
            </a:r>
            <a:r>
              <a:rPr kumimoji="1" lang="ko-KR" altLang="en-US" sz="3200" dirty="0"/>
              <a:t>개발자 모드</a:t>
            </a:r>
            <a:r>
              <a:rPr kumimoji="1" lang="en-US" altLang="ko-KR" sz="3200" dirty="0"/>
              <a:t>:</a:t>
            </a:r>
            <a:r>
              <a:rPr kumimoji="1" lang="ko-KR" altLang="en-US" sz="3200" dirty="0"/>
              <a:t> </a:t>
            </a:r>
            <a:r>
              <a:rPr kumimoji="1" lang="en-US" altLang="ko-KR" sz="3200" dirty="0" err="1"/>
              <a:t>Ctrl+Alt+i</a:t>
            </a:r>
            <a:r>
              <a:rPr kumimoji="1" lang="en-US" altLang="ko-KR" sz="3200" dirty="0"/>
              <a:t>)</a:t>
            </a:r>
            <a:endParaRPr kumimoji="1"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AD593E-65C2-1B4C-8B4B-5B718104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75842D-EE98-0046-9BC9-9DC1C6FDB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63" y="1175656"/>
            <a:ext cx="8820930" cy="51610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2E1C5-BFA6-BF4F-8959-44C5D7753B19}"/>
              </a:ext>
            </a:extLst>
          </p:cNvPr>
          <p:cNvSpPr txBox="1"/>
          <p:nvPr/>
        </p:nvSpPr>
        <p:spPr>
          <a:xfrm>
            <a:off x="9587904" y="147254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1) Click menu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90DC00A-E435-6747-B946-CB410FEFF3C9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9274629" y="1657206"/>
            <a:ext cx="31327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227F44-FBA6-8248-BFFC-ADEE3A77436A}"/>
              </a:ext>
            </a:extLst>
          </p:cNvPr>
          <p:cNvSpPr txBox="1"/>
          <p:nvPr/>
        </p:nvSpPr>
        <p:spPr>
          <a:xfrm>
            <a:off x="9587904" y="4646797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2) Select “More tools”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E1849A3-F5DA-DD49-A5CE-148B6DC5945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191501" y="4738255"/>
            <a:ext cx="396405" cy="9320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CADC65-35DD-414C-A6A6-805DEC60B1E4}"/>
              </a:ext>
            </a:extLst>
          </p:cNvPr>
          <p:cNvSpPr txBox="1"/>
          <p:nvPr/>
        </p:nvSpPr>
        <p:spPr>
          <a:xfrm>
            <a:off x="0" y="6107668"/>
            <a:ext cx="317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3) Select “Developer tools”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A0C828-10F8-484A-80E7-9D8B2EFC8FDE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3170740" y="5937662"/>
            <a:ext cx="189977" cy="35467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52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84486-373E-4F46-A60B-6C68ACDD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Chrome Developer Tools - Console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9C070C-6D8B-084D-B213-290F72E6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8775AE-A321-1F4F-9200-197A974B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06" y="1604653"/>
            <a:ext cx="6223000" cy="3886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C762D4-504A-2042-9BC6-8ABB524210C9}"/>
              </a:ext>
            </a:extLst>
          </p:cNvPr>
          <p:cNvSpPr/>
          <p:nvPr/>
        </p:nvSpPr>
        <p:spPr bwMode="auto">
          <a:xfrm>
            <a:off x="3293424" y="2873829"/>
            <a:ext cx="957942" cy="42751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01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524B6-8BD6-094D-9AB7-9736B14E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Print the Value of Variables in </a:t>
            </a:r>
            <a:r>
              <a:rPr lang="en-US" altLang="ko-KR" dirty="0"/>
              <a:t>JS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F0206-23E3-9547-A747-A427EB8B9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2" y="1104405"/>
            <a:ext cx="11689013" cy="831273"/>
          </a:xfrm>
        </p:spPr>
        <p:txBody>
          <a:bodyPr/>
          <a:lstStyle/>
          <a:p>
            <a:r>
              <a:rPr kumimoji="1" lang="en-US" altLang="ko-KR" dirty="0"/>
              <a:t>Several different methods</a:t>
            </a:r>
          </a:p>
          <a:p>
            <a:r>
              <a:rPr lang="en-US" altLang="ko-KR" dirty="0"/>
              <a:t>Use </a:t>
            </a:r>
            <a:r>
              <a:rPr lang="en-US" altLang="ko-KR" dirty="0" err="1"/>
              <a:t>console.log</a:t>
            </a:r>
            <a:r>
              <a:rPr lang="en-US" altLang="ko-KR" dirty="0"/>
              <a:t>(...) to see the value on the chrome console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80400-5C97-4141-98DE-744ADEAF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A1B97-2A01-5740-9FB2-E8212D3F4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81" y="2292020"/>
            <a:ext cx="6350000" cy="1739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E8EA4A-D777-FE42-8427-C7BCB9B81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81" y="4388262"/>
            <a:ext cx="6350000" cy="1739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B8F2DA-10AE-DA40-A9EF-8115AFB62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494" y="2095433"/>
            <a:ext cx="4299198" cy="42218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C7C62-CC88-5041-AE37-EA951DAD198E}"/>
              </a:ext>
            </a:extLst>
          </p:cNvPr>
          <p:cNvSpPr txBox="1"/>
          <p:nvPr/>
        </p:nvSpPr>
        <p:spPr>
          <a:xfrm>
            <a:off x="427181" y="1935678"/>
            <a:ext cx="115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JS source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325EC5-09A5-E544-B7AB-EDAF5A877599}"/>
              </a:ext>
            </a:extLst>
          </p:cNvPr>
          <p:cNvCxnSpPr>
            <a:cxnSpLocks/>
          </p:cNvCxnSpPr>
          <p:nvPr/>
        </p:nvCxnSpPr>
        <p:spPr bwMode="auto">
          <a:xfrm flipV="1">
            <a:off x="6483927" y="2720263"/>
            <a:ext cx="1270660" cy="253794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57C37F-3E36-2C45-A68B-915298F1E579}"/>
              </a:ext>
            </a:extLst>
          </p:cNvPr>
          <p:cNvSpPr/>
          <p:nvPr/>
        </p:nvSpPr>
        <p:spPr bwMode="auto">
          <a:xfrm>
            <a:off x="519946" y="2300668"/>
            <a:ext cx="1931203" cy="41959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30142D-FFFA-4843-969D-AA4B669CFD4A}"/>
              </a:ext>
            </a:extLst>
          </p:cNvPr>
          <p:cNvSpPr/>
          <p:nvPr/>
        </p:nvSpPr>
        <p:spPr bwMode="auto">
          <a:xfrm>
            <a:off x="519945" y="3564282"/>
            <a:ext cx="2779846" cy="41959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92EDCD-F438-AE45-ABB5-8E0AB99815B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83927" y="3774079"/>
            <a:ext cx="1270660" cy="174093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458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2BE11B-9C6C-D0D7-BC19-6291EA752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6" y="2159708"/>
            <a:ext cx="7274891" cy="42208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FDB42A-C2FE-6A44-8FD9-CFF7008A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Visual Studio Code (VSCODE)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F0A2F-DFDE-DD4C-8DB2-4016B398E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2" y="1104405"/>
            <a:ext cx="11689013" cy="1267320"/>
          </a:xfrm>
        </p:spPr>
        <p:txBody>
          <a:bodyPr/>
          <a:lstStyle/>
          <a:p>
            <a:r>
              <a:rPr lang="en" altLang="ko-KR" dirty="0">
                <a:hlinkClick r:id="rId4"/>
              </a:rPr>
              <a:t>https://code.visualstudio.com/</a:t>
            </a:r>
            <a:endParaRPr lang="en" altLang="ko-KR" dirty="0"/>
          </a:p>
          <a:p>
            <a:r>
              <a:rPr kumimoji="1" lang="en" altLang="ko-KR" dirty="0"/>
              <a:t>Free </a:t>
            </a:r>
            <a:r>
              <a:rPr lang="en" altLang="ko-KR" dirty="0"/>
              <a:t>IDE for HTML, JavaScript, TypeScript, Node.js, and others (C++, C#, Java, Python, PHP, Go)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8E474E-FA32-E146-BBE8-E76CEF11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2FCE0034-5F04-CE49-84BE-0B331145D8CB}"/>
              </a:ext>
            </a:extLst>
          </p:cNvPr>
          <p:cNvSpPr/>
          <p:nvPr/>
        </p:nvSpPr>
        <p:spPr bwMode="auto">
          <a:xfrm rot="17168872">
            <a:off x="4600282" y="2027117"/>
            <a:ext cx="219467" cy="328320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E9801-8005-5B4D-90E2-5C4C072BD17D}"/>
              </a:ext>
            </a:extLst>
          </p:cNvPr>
          <p:cNvSpPr txBox="1"/>
          <p:nvPr/>
        </p:nvSpPr>
        <p:spPr>
          <a:xfrm>
            <a:off x="491248" y="2631176"/>
            <a:ext cx="2650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Select appropriate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version for your system</a:t>
            </a:r>
          </a:p>
        </p:txBody>
      </p:sp>
    </p:spTree>
    <p:extLst>
      <p:ext uri="{BB962C8B-B14F-4D97-AF65-F5344CB8AC3E}">
        <p14:creationId xmlns:p14="http://schemas.microsoft.com/office/powerpoint/2010/main" val="196814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EBEB6-86AC-E84D-AAAE-ABE8C75A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Welcome Page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79586C-CD52-534A-B10A-BDC7B23D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379881-58AC-CA43-A979-8C867681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16" y="1142218"/>
            <a:ext cx="7403639" cy="5611091"/>
          </a:xfrm>
          <a:prstGeom prst="rect">
            <a:avLst/>
          </a:prstGeom>
        </p:spPr>
      </p:pic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3619CCE9-5A91-A54F-88D7-E1B885065912}"/>
              </a:ext>
            </a:extLst>
          </p:cNvPr>
          <p:cNvSpPr/>
          <p:nvPr/>
        </p:nvSpPr>
        <p:spPr bwMode="auto">
          <a:xfrm rot="5400000">
            <a:off x="7789958" y="2360745"/>
            <a:ext cx="287223" cy="641809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08238-EDC1-1348-AD85-B74A0735216F}"/>
              </a:ext>
            </a:extLst>
          </p:cNvPr>
          <p:cNvSpPr txBox="1"/>
          <p:nvPr/>
        </p:nvSpPr>
        <p:spPr>
          <a:xfrm>
            <a:off x="8307034" y="2496983"/>
            <a:ext cx="31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Install support for JavaScript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3E91AD37-2466-824D-8B0D-67DB6FC662F6}"/>
              </a:ext>
            </a:extLst>
          </p:cNvPr>
          <p:cNvSpPr/>
          <p:nvPr/>
        </p:nvSpPr>
        <p:spPr bwMode="auto">
          <a:xfrm rot="5400000">
            <a:off x="7789957" y="3470305"/>
            <a:ext cx="287223" cy="641809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2245E-A984-C94E-82C3-00B3F80417A9}"/>
              </a:ext>
            </a:extLst>
          </p:cNvPr>
          <p:cNvSpPr txBox="1"/>
          <p:nvPr/>
        </p:nvSpPr>
        <p:spPr>
          <a:xfrm>
            <a:off x="8307034" y="3565489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Color theme change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C7F786FE-2DE5-0F4F-BBAC-1247DB2BEABA}"/>
              </a:ext>
            </a:extLst>
          </p:cNvPr>
          <p:cNvSpPr/>
          <p:nvPr/>
        </p:nvSpPr>
        <p:spPr bwMode="auto">
          <a:xfrm rot="2943705">
            <a:off x="3319477" y="1156712"/>
            <a:ext cx="213421" cy="159085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4507-C2D8-2B44-9B35-E471F6192978}"/>
              </a:ext>
            </a:extLst>
          </p:cNvPr>
          <p:cNvSpPr txBox="1"/>
          <p:nvPr/>
        </p:nvSpPr>
        <p:spPr>
          <a:xfrm>
            <a:off x="3387349" y="1066794"/>
            <a:ext cx="512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Open your source folder (here or in File menu)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8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F1D5D-B42E-4D41-8A71-66BC24BA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the source folder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EB2DF-7255-1D41-A40A-114C67EB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“Open folder” at the welcome page or “</a:t>
            </a:r>
            <a:r>
              <a:rPr lang="en-US" altLang="ko-KR" dirty="0"/>
              <a:t>File &gt; Open &gt;”</a:t>
            </a:r>
          </a:p>
          <a:p>
            <a:r>
              <a:rPr lang="en-US" altLang="ko-KR" dirty="0"/>
              <a:t>Select your source file folder  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7ED125-319D-A14F-8D62-3AA91B06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53F50C-F825-944F-890C-76C566998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9" y="2102592"/>
            <a:ext cx="5254570" cy="4013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B82884-DDA7-EC43-9254-4C780F95F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533" y="1930749"/>
            <a:ext cx="6172585" cy="4678096"/>
          </a:xfrm>
          <a:prstGeom prst="rect">
            <a:avLst/>
          </a:prstGeom>
        </p:spPr>
      </p:pic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F99E47BF-E3EF-E74E-8034-610EB2C24054}"/>
              </a:ext>
            </a:extLst>
          </p:cNvPr>
          <p:cNvSpPr/>
          <p:nvPr/>
        </p:nvSpPr>
        <p:spPr bwMode="auto">
          <a:xfrm rot="3326089">
            <a:off x="6377311" y="1910169"/>
            <a:ext cx="287223" cy="641809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A2D97-C8BA-9944-AD69-41A1F3052F6F}"/>
              </a:ext>
            </a:extLst>
          </p:cNvPr>
          <p:cNvSpPr txBox="1"/>
          <p:nvPr/>
        </p:nvSpPr>
        <p:spPr>
          <a:xfrm>
            <a:off x="6722912" y="1805644"/>
            <a:ext cx="494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Toggle here to see the contents of the folder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8EF14EB-B34F-384A-BF16-83003B53B334}"/>
              </a:ext>
            </a:extLst>
          </p:cNvPr>
          <p:cNvSpPr/>
          <p:nvPr/>
        </p:nvSpPr>
        <p:spPr>
          <a:xfrm>
            <a:off x="6016866" y="23153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B05ADF7-A455-0C43-B690-878D8DA51F87}"/>
              </a:ext>
            </a:extLst>
          </p:cNvPr>
          <p:cNvSpPr/>
          <p:nvPr/>
        </p:nvSpPr>
        <p:spPr>
          <a:xfrm>
            <a:off x="1195186" y="1990310"/>
            <a:ext cx="436318" cy="325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685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B0FEB-6BA6-4D41-A353-BC94D2D9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the source files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CAFAF-23C1-6047-9330-BCFFBB84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2" y="1104405"/>
            <a:ext cx="11689013" cy="950026"/>
          </a:xfrm>
        </p:spPr>
        <p:txBody>
          <a:bodyPr/>
          <a:lstStyle/>
          <a:p>
            <a:r>
              <a:rPr kumimoji="1" lang="en-US" altLang="ko-KR" dirty="0"/>
              <a:t>By browsing the folders, open your html or </a:t>
            </a:r>
            <a:r>
              <a:rPr kumimoji="1" lang="en-US" altLang="ko-KR" dirty="0" err="1"/>
              <a:t>js</a:t>
            </a:r>
            <a:r>
              <a:rPr kumimoji="1" lang="en-US" altLang="ko-KR" dirty="0"/>
              <a:t> (JavaScript) files</a:t>
            </a:r>
          </a:p>
          <a:p>
            <a:r>
              <a:rPr lang="en-US" altLang="ko-KR" dirty="0"/>
              <a:t>You can switch among files by selecting the tabs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41D0AC-6E3D-B845-932C-A531AA0B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0CD4E0-C88C-B74F-8AB7-FC7A97AA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14" y="2042556"/>
            <a:ext cx="4916420" cy="464247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B568A9B-0013-FF46-BAE8-D526488672BE}"/>
              </a:ext>
            </a:extLst>
          </p:cNvPr>
          <p:cNvCxnSpPr>
            <a:cxnSpLocks/>
          </p:cNvCxnSpPr>
          <p:nvPr/>
        </p:nvCxnSpPr>
        <p:spPr bwMode="auto">
          <a:xfrm flipH="1">
            <a:off x="2398816" y="1772816"/>
            <a:ext cx="3409152" cy="67350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9061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E7EFDA-774F-1248-A9C4-650D38E25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2694794"/>
            <a:ext cx="4282306" cy="32747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97CA24-A99B-4348-9B12-8CCA4049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Preview Your Page - Method 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CC0E7-D05D-B042-99BC-065BF448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2" y="1104405"/>
            <a:ext cx="11689013" cy="1235033"/>
          </a:xfrm>
        </p:spPr>
        <p:txBody>
          <a:bodyPr/>
          <a:lstStyle/>
          <a:p>
            <a:r>
              <a:rPr kumimoji="1" lang="en-US" altLang="ko-KR" dirty="0"/>
              <a:t>By double clicking the file saved in your disk</a:t>
            </a:r>
            <a:r>
              <a:rPr lang="ko-KR" altLang="en-US" dirty="0"/>
              <a:t> </a:t>
            </a:r>
            <a:r>
              <a:rPr kumimoji="1" lang="en-US" altLang="ko-KR" dirty="0"/>
              <a:t>Using chrome or other browsers</a:t>
            </a:r>
          </a:p>
          <a:p>
            <a:r>
              <a:rPr kumimoji="1" lang="en-US" altLang="ko-KR" dirty="0"/>
              <a:t>You should </a:t>
            </a:r>
            <a:r>
              <a:rPr kumimoji="1" lang="en-US" altLang="ko-KR" b="1" dirty="0"/>
              <a:t>load the page every time you update your source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816281-31B0-A44D-ADD3-93769D10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40846D-5F7F-4E4F-924D-3D9BB3B34A41}"/>
              </a:ext>
            </a:extLst>
          </p:cNvPr>
          <p:cNvCxnSpPr>
            <a:cxnSpLocks/>
          </p:cNvCxnSpPr>
          <p:nvPr/>
        </p:nvCxnSpPr>
        <p:spPr bwMode="auto">
          <a:xfrm>
            <a:off x="2423592" y="1484784"/>
            <a:ext cx="3168352" cy="273630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8C78128-9765-D046-AD11-649F5331B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19" y="2690982"/>
            <a:ext cx="3934221" cy="32785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803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7CA24-A99B-4348-9B12-8CCA4049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Preview Your Page - Method 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CC0E7-D05D-B042-99BC-065BF448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2" y="1104405"/>
            <a:ext cx="4334495" cy="2054431"/>
          </a:xfrm>
        </p:spPr>
        <p:txBody>
          <a:bodyPr/>
          <a:lstStyle/>
          <a:p>
            <a:r>
              <a:rPr kumimoji="1" lang="en-US" altLang="ko-KR" dirty="0"/>
              <a:t>Using extension “live server”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dirty="0"/>
              <a:t>Click the extension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Search “live server”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dirty="0"/>
              <a:t>Install the </a:t>
            </a:r>
            <a:r>
              <a:rPr lang="en-US" altLang="ko-KR" dirty="0"/>
              <a:t>live server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816281-31B0-A44D-ADD3-93769D10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FD2DE9-0957-5E49-BC55-1450AF6AA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06" y="1439881"/>
            <a:ext cx="6598139" cy="36071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40846D-5F7F-4E4F-924D-3D9BB3B34A41}"/>
              </a:ext>
            </a:extLst>
          </p:cNvPr>
          <p:cNvCxnSpPr>
            <a:cxnSpLocks/>
          </p:cNvCxnSpPr>
          <p:nvPr/>
        </p:nvCxnSpPr>
        <p:spPr bwMode="auto">
          <a:xfrm>
            <a:off x="3863752" y="1700808"/>
            <a:ext cx="1171386" cy="251493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76D8F0F-BA12-034A-8425-3AD17A17CB83}"/>
              </a:ext>
            </a:extLst>
          </p:cNvPr>
          <p:cNvCxnSpPr>
            <a:cxnSpLocks/>
          </p:cNvCxnSpPr>
          <p:nvPr/>
        </p:nvCxnSpPr>
        <p:spPr bwMode="auto">
          <a:xfrm>
            <a:off x="3143672" y="2060848"/>
            <a:ext cx="2532733" cy="26671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3883BD-7D98-A44B-A966-E81AA2F9E885}"/>
              </a:ext>
            </a:extLst>
          </p:cNvPr>
          <p:cNvCxnSpPr>
            <a:cxnSpLocks/>
          </p:cNvCxnSpPr>
          <p:nvPr/>
        </p:nvCxnSpPr>
        <p:spPr bwMode="auto">
          <a:xfrm>
            <a:off x="3287688" y="2420888"/>
            <a:ext cx="4913087" cy="59841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1816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5FB300-0DCF-4743-9C0D-CBED18518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53" y="1891722"/>
            <a:ext cx="9880271" cy="37411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97CA24-A99B-4348-9B12-8CCA4049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Preview Your Page - Method 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CC0E7-D05D-B042-99BC-065BF448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2" y="1104406"/>
            <a:ext cx="4334495" cy="427512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After install, Click Reload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816281-31B0-A44D-ADD3-93769D10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40846D-5F7F-4E4F-924D-3D9BB3B34A41}"/>
              </a:ext>
            </a:extLst>
          </p:cNvPr>
          <p:cNvCxnSpPr>
            <a:cxnSpLocks/>
          </p:cNvCxnSpPr>
          <p:nvPr/>
        </p:nvCxnSpPr>
        <p:spPr bwMode="auto">
          <a:xfrm>
            <a:off x="3194462" y="1436914"/>
            <a:ext cx="3633850" cy="248194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6442FC-7B98-6947-9B28-F956932414C1}"/>
              </a:ext>
            </a:extLst>
          </p:cNvPr>
          <p:cNvCxnSpPr>
            <a:cxnSpLocks/>
          </p:cNvCxnSpPr>
          <p:nvPr/>
        </p:nvCxnSpPr>
        <p:spPr bwMode="auto">
          <a:xfrm>
            <a:off x="3194462" y="1436914"/>
            <a:ext cx="1099242" cy="198214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507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7CA24-A99B-4348-9B12-8CCA4049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Preview Your Page - Method 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CC0E7-D05D-B042-99BC-065BF448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2" y="1104405"/>
            <a:ext cx="9274630" cy="1258785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ko-KR" dirty="0"/>
              <a:t>Select html tab</a:t>
            </a:r>
          </a:p>
          <a:p>
            <a:pPr marL="457200" indent="-457200">
              <a:buFont typeface="+mj-lt"/>
              <a:buAutoNum type="arabicPeriod" startAt="5"/>
            </a:pPr>
            <a:r>
              <a:rPr kumimoji="1" lang="en-US" altLang="ko-KR" dirty="0"/>
              <a:t>Rig</a:t>
            </a:r>
            <a:r>
              <a:rPr lang="en-US" altLang="ko-KR" dirty="0"/>
              <a:t>ht-mouse menu and select “Open with LIVE SERVER”</a:t>
            </a:r>
          </a:p>
          <a:p>
            <a:pPr marL="457200" indent="-457200">
              <a:buFont typeface="+mj-lt"/>
              <a:buAutoNum type="arabicPeriod" startAt="5"/>
            </a:pPr>
            <a:r>
              <a:rPr kumimoji="1" lang="en-US" altLang="ko-KR" dirty="0"/>
              <a:t>You can see the </a:t>
            </a:r>
            <a:r>
              <a:rPr lang="en-US" altLang="ko-KR" dirty="0"/>
              <a:t>preview in the browser page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816281-31B0-A44D-ADD3-93769D10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699786-E91E-114D-84F2-D9F3C076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99" y="2487399"/>
            <a:ext cx="7590133" cy="39896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941312-9073-BB42-B4C1-1B1507AB84CD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8172" y="1472540"/>
            <a:ext cx="665018" cy="115190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3B79A3-5DD8-CC41-90B4-89AD769A9037}"/>
              </a:ext>
            </a:extLst>
          </p:cNvPr>
          <p:cNvCxnSpPr>
            <a:cxnSpLocks/>
          </p:cNvCxnSpPr>
          <p:nvPr/>
        </p:nvCxnSpPr>
        <p:spPr bwMode="auto">
          <a:xfrm>
            <a:off x="4871864" y="1772816"/>
            <a:ext cx="435506" cy="425984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C62EE0-75F4-BA41-9CD5-C7D16FEB3154}"/>
              </a:ext>
            </a:extLst>
          </p:cNvPr>
          <p:cNvCxnSpPr>
            <a:cxnSpLocks/>
          </p:cNvCxnSpPr>
          <p:nvPr/>
        </p:nvCxnSpPr>
        <p:spPr bwMode="auto">
          <a:xfrm>
            <a:off x="6096000" y="2363190"/>
            <a:ext cx="360431" cy="9025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906248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</TotalTime>
  <Words>860</Words>
  <Application>Microsoft Macintosh PowerPoint</Application>
  <PresentationFormat>와이드스크린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맑은 고딕</vt:lpstr>
      <vt:lpstr>시스템 서체 일반체</vt:lpstr>
      <vt:lpstr>NanumSquare Neo OTF Regular</vt:lpstr>
      <vt:lpstr>Arial</vt:lpstr>
      <vt:lpstr>Tahoma</vt:lpstr>
      <vt:lpstr>Wingdings</vt:lpstr>
      <vt:lpstr>1_Office 테마</vt:lpstr>
      <vt:lpstr>01_2 Setup Environments</vt:lpstr>
      <vt:lpstr>Visual Studio Code (VSCODE)</vt:lpstr>
      <vt:lpstr>Welcome Page</vt:lpstr>
      <vt:lpstr>Open the source folder</vt:lpstr>
      <vt:lpstr>Open the source files</vt:lpstr>
      <vt:lpstr>Preview Your Page - Method 1</vt:lpstr>
      <vt:lpstr>Preview Your Page - Method 2</vt:lpstr>
      <vt:lpstr>Preview Your Page - Method 2</vt:lpstr>
      <vt:lpstr>Preview Your Page - Method 2</vt:lpstr>
      <vt:lpstr>Preview Your Page - Method 2</vt:lpstr>
      <vt:lpstr>Chrome Developer Tools (개발자 모드: Ctrl+Alt+i)</vt:lpstr>
      <vt:lpstr>Chrome Developer Tools - Console</vt:lpstr>
      <vt:lpstr>Print the Value of Variables in JS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157</cp:revision>
  <dcterms:created xsi:type="dcterms:W3CDTF">2006-10-05T04:04:58Z</dcterms:created>
  <dcterms:modified xsi:type="dcterms:W3CDTF">2025-02-15T20:15:44Z</dcterms:modified>
</cp:coreProperties>
</file>