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63" r:id="rId4"/>
    <p:sldId id="265" r:id="rId5"/>
    <p:sldId id="258" r:id="rId6"/>
    <p:sldId id="259" r:id="rId7"/>
    <p:sldId id="262" r:id="rId8"/>
    <p:sldId id="269" r:id="rId9"/>
    <p:sldId id="266" r:id="rId10"/>
    <p:sldId id="279" r:id="rId11"/>
    <p:sldId id="281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74014"/>
  </p:normalViewPr>
  <p:slideViewPr>
    <p:cSldViewPr>
      <p:cViewPr varScale="1">
        <p:scale>
          <a:sx n="88" d="100"/>
          <a:sy n="88" d="100"/>
        </p:scale>
        <p:origin x="180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2025. 5. 4.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기술들이 거의 다 포함되어 있다고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에서와 같은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기능들을 모두 </a:t>
            </a:r>
            <a:r>
              <a:rPr kumimoji="1" lang="en-US" altLang="ko-KR" dirty="0"/>
              <a:t>wrapping </a:t>
            </a:r>
            <a:r>
              <a:rPr kumimoji="1" lang="ko-KR" altLang="en-US" dirty="0"/>
              <a:t>해 놓았기 때문에 기본적인 </a:t>
            </a:r>
            <a:r>
              <a:rPr kumimoji="1" lang="en-US" altLang="ko-KR" dirty="0"/>
              <a:t>graphics </a:t>
            </a:r>
            <a:r>
              <a:rPr kumimoji="1" lang="ko-KR" altLang="en-US" dirty="0"/>
              <a:t>지식을 갖추었다면 사용하기가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보다 훨씬 쉽습니다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base</a:t>
            </a:r>
            <a:r>
              <a:rPr kumimoji="1" lang="ko-KR" altLang="en-US" dirty="0"/>
              <a:t>로 하기 때문에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지원하는 거의 모든 </a:t>
            </a:r>
            <a:r>
              <a:rPr kumimoji="1" lang="en-US" altLang="ko-KR" dirty="0"/>
              <a:t>web browser</a:t>
            </a:r>
            <a:r>
              <a:rPr kumimoji="1" lang="ko-KR" altLang="en-US" dirty="0"/>
              <a:t>에서 실행될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최근에는 </a:t>
            </a:r>
            <a:r>
              <a:rPr kumimoji="1" lang="en-US" altLang="ko-KR" dirty="0" err="1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 page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dynamic</a:t>
            </a:r>
            <a:r>
              <a:rPr kumimoji="1" lang="ko-KR" altLang="en-US" dirty="0"/>
              <a:t>하고 아름답게 구현하는데 많이 사용되고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</a:t>
            </a:r>
            <a:r>
              <a:rPr kumimoji="1" lang="ko-KR" altLang="en-US" dirty="0"/>
              <a:t>에서 구동되는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VR application</a:t>
            </a:r>
            <a:r>
              <a:rPr kumimoji="1" lang="ko-KR" altLang="en-US" dirty="0"/>
              <a:t>의 구현에도 많이 사용되고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40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homepage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threejs.org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 </a:t>
            </a:r>
            <a:r>
              <a:rPr kumimoji="1" lang="en-US" altLang="ko-KR" dirty="0"/>
              <a:t>three.js </a:t>
            </a:r>
            <a:r>
              <a:rPr kumimoji="1" lang="ko-KR" altLang="en-US" dirty="0"/>
              <a:t>에 관한 거의 모든 정보들을 얻을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main page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web project</a:t>
            </a:r>
            <a:r>
              <a:rPr kumimoji="1" lang="ko-KR" altLang="en-US" dirty="0"/>
              <a:t>들 중 선정된 것들을 돌아 볼 수 있도록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하나하나 경험해 보면 정말 신기한 것들이 많이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를 사용하는데 필요한 모든 </a:t>
            </a:r>
            <a:r>
              <a:rPr kumimoji="1" lang="en-US" altLang="ko-KR" dirty="0"/>
              <a:t>documentation, reference manual, tutorial </a:t>
            </a:r>
            <a:r>
              <a:rPr kumimoji="1" lang="ko-KR" altLang="en-US" dirty="0"/>
              <a:t>등을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매우 다양한 </a:t>
            </a:r>
            <a:r>
              <a:rPr kumimoji="1" lang="en-US" altLang="ko-KR" dirty="0"/>
              <a:t>example application</a:t>
            </a:r>
            <a:r>
              <a:rPr kumimoji="1" lang="ko-KR" altLang="en-US" dirty="0"/>
              <a:t>들이 구현되어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까지 모두 제공하고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이용자는 급격히 증가해 왔으며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개발자들이 서로 도움을 주고 받을 수 있는 </a:t>
            </a:r>
            <a:r>
              <a:rPr kumimoji="1" lang="en-US" altLang="ko-KR" dirty="0"/>
              <a:t>community</a:t>
            </a:r>
            <a:r>
              <a:rPr kumimoji="1" lang="ko-KR" altLang="en-US" dirty="0"/>
              <a:t>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당연하게도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4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로 이동하여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제공되는 많은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들을 실행하여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맨 오른쪽 아래의 </a:t>
            </a:r>
            <a:r>
              <a:rPr kumimoji="1" lang="en-US" altLang="ko-KR" dirty="0"/>
              <a:t>button</a:t>
            </a:r>
            <a:r>
              <a:rPr kumimoji="1" lang="ko-KR" altLang="en-US" dirty="0"/>
              <a:t>을 누르면 해당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있는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로 이동할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우리의 수업시간에 사용할 </a:t>
            </a:r>
            <a:r>
              <a:rPr kumimoji="1" lang="en-US" altLang="ko-KR" dirty="0"/>
              <a:t>example code</a:t>
            </a:r>
            <a:r>
              <a:rPr kumimoji="1" lang="ko-KR" altLang="en-US" dirty="0"/>
              <a:t>들은 이 주소의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에서 다운로드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84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Mesh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로 구성된 하나의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단위를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는 말 그대로 </a:t>
            </a:r>
            <a:r>
              <a:rPr kumimoji="1" lang="en-US" altLang="ko-KR" dirty="0"/>
              <a:t>vertex, face </a:t>
            </a:r>
            <a:r>
              <a:rPr kumimoji="1" lang="ko-KR" altLang="en-US" dirty="0"/>
              <a:t>등으로 구성된 </a:t>
            </a:r>
            <a:r>
              <a:rPr kumimoji="1" lang="en-US" altLang="ko-KR" dirty="0"/>
              <a:t>modeling data</a:t>
            </a:r>
            <a:r>
              <a:rPr kumimoji="1" lang="ko-KR" altLang="en-US" dirty="0"/>
              <a:t>를 말하며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texture</a:t>
            </a:r>
            <a:r>
              <a:rPr kumimoji="1" lang="ko-KR" altLang="en-US" dirty="0"/>
              <a:t> 등을 포함하는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정보를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Object3D, Group, Mesh,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Light, Camera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children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따라서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구조로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하고 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75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Documentation</a:t>
            </a:r>
            <a:r>
              <a:rPr kumimoji="1" lang="ko-KR" altLang="en-US" dirty="0"/>
              <a:t>에서 특정한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에 대한 설명을 찾을 때에는 </a:t>
            </a:r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의 이름을 넣고 </a:t>
            </a:r>
            <a:r>
              <a:rPr kumimoji="1" lang="en-US" altLang="ko-KR" dirty="0"/>
              <a:t>search button</a:t>
            </a:r>
            <a:r>
              <a:rPr kumimoji="1" lang="ko-KR" altLang="en-US" dirty="0"/>
              <a:t>을 누릅니다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들면 </a:t>
            </a:r>
            <a:r>
              <a:rPr kumimoji="1" lang="en-US" altLang="ko-KR" dirty="0"/>
              <a:t>“Material”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이름을 넣어 보면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Material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sub class</a:t>
            </a:r>
            <a:r>
              <a:rPr kumimoji="1" lang="ko-KR" altLang="en-US" dirty="0"/>
              <a:t>들이 여러 개 왼쪽 </a:t>
            </a:r>
            <a:r>
              <a:rPr kumimoji="1" lang="en-US" altLang="ko-KR" dirty="0"/>
              <a:t>tab </a:t>
            </a:r>
            <a:r>
              <a:rPr kumimoji="1" lang="ko-KR" altLang="en-US" dirty="0"/>
              <a:t>에 보이게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중에 우리가 익숙한 것은 </a:t>
            </a:r>
            <a:r>
              <a:rPr kumimoji="1" lang="en-US" altLang="ko-KR" dirty="0"/>
              <a:t>MeshPhongMaterial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ambient, diffuse, specular</a:t>
            </a:r>
            <a:r>
              <a:rPr kumimoji="1" lang="ko-KR" altLang="en-US" dirty="0"/>
              <a:t>의 세 부분으로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되는 </a:t>
            </a:r>
            <a:r>
              <a:rPr kumimoji="1" lang="en-US" altLang="ko-KR" dirty="0"/>
              <a:t>local illumination model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한편 </a:t>
            </a:r>
            <a:r>
              <a:rPr kumimoji="1" lang="en-US" altLang="ko-KR" dirty="0"/>
              <a:t>MeshLambertMaterial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specular </a:t>
            </a:r>
            <a:r>
              <a:rPr kumimoji="1" lang="ko-KR" altLang="en-US" dirty="0"/>
              <a:t>없이 </a:t>
            </a:r>
            <a:r>
              <a:rPr kumimoji="1" lang="en-US" altLang="ko-KR" dirty="0"/>
              <a:t>ambient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diffuse </a:t>
            </a:r>
            <a:r>
              <a:rPr kumimoji="1" lang="ko-KR" altLang="en-US" dirty="0"/>
              <a:t>만으로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되는 </a:t>
            </a:r>
            <a:r>
              <a:rPr kumimoji="1" lang="en-US" altLang="ko-KR" dirty="0"/>
              <a:t>material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Manual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select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 rendering</a:t>
            </a:r>
            <a:r>
              <a:rPr kumimoji="1" lang="ko-KR" altLang="en-US" dirty="0"/>
              <a:t>이 보여지게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의 여러가지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UI</a:t>
            </a:r>
            <a:r>
              <a:rPr kumimoji="1" lang="ko-KR" altLang="en-US" dirty="0"/>
              <a:t>로 변화시켜가면서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들의 기능을 파악할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6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lee99/ThreeJS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09_2_ThreeJS_1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D6FD-D876-C5C3-1017-9263FE1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02-foggy-cubes.html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B9AE-76EB-8933-3FBB-A2EF985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817B-A20D-3C65-AA07-0F942D9B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8280920" cy="4986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10C1B-F041-0E14-F454-13BDF086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345" y="1124743"/>
            <a:ext cx="2592288" cy="5058369"/>
          </a:xfrm>
        </p:spPr>
        <p:txBody>
          <a:bodyPr/>
          <a:lstStyle/>
          <a:p>
            <a:r>
              <a:rPr kumimoji="1" lang="en-US" altLang="ko-KR" dirty="0"/>
              <a:t>GUI</a:t>
            </a:r>
          </a:p>
          <a:p>
            <a:r>
              <a:rPr kumimoji="1" lang="en-US" altLang="ko-KR" dirty="0"/>
              <a:t>Stats</a:t>
            </a:r>
          </a:p>
          <a:p>
            <a:r>
              <a:rPr kumimoji="1" lang="en-US" altLang="ko-KR" dirty="0"/>
              <a:t>fog</a:t>
            </a:r>
          </a:p>
          <a:p>
            <a:r>
              <a:rPr kumimoji="1" lang="en-US" altLang="ko-KR" dirty="0"/>
              <a:t>scene.children</a:t>
            </a:r>
          </a:p>
        </p:txBody>
      </p:sp>
    </p:spTree>
    <p:extLst>
      <p:ext uri="{BB962C8B-B14F-4D97-AF65-F5344CB8AC3E}">
        <p14:creationId xmlns:p14="http://schemas.microsoft.com/office/powerpoint/2010/main" val="8210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274F-A7FD-C7F4-D39F-A8A3E77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03-geometries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0528F-EFE6-B71B-6A2D-A481DD2D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124743"/>
            <a:ext cx="3770439" cy="5400601"/>
          </a:xfrm>
        </p:spPr>
        <p:txBody>
          <a:bodyPr/>
          <a:lstStyle/>
          <a:p>
            <a:r>
              <a:rPr kumimoji="1" lang="en-US" altLang="ko-KR" dirty="0"/>
              <a:t>Geometries</a:t>
            </a:r>
          </a:p>
          <a:p>
            <a:pPr lvl="1"/>
            <a:r>
              <a:rPr kumimoji="1" lang="en-US" altLang="ko-KR" dirty="0"/>
              <a:t>Cylinder</a:t>
            </a:r>
          </a:p>
          <a:p>
            <a:pPr lvl="1"/>
            <a:r>
              <a:rPr kumimoji="1" lang="en-US" altLang="ko-KR" dirty="0"/>
              <a:t>Box</a:t>
            </a:r>
          </a:p>
          <a:p>
            <a:pPr lvl="1"/>
            <a:r>
              <a:rPr kumimoji="1" lang="en-US" altLang="ko-KR" dirty="0"/>
              <a:t>Sphere</a:t>
            </a:r>
          </a:p>
          <a:p>
            <a:pPr lvl="1"/>
            <a:r>
              <a:rPr kumimoji="1" lang="en-US" altLang="ko-KR" dirty="0"/>
              <a:t>Icosahedron</a:t>
            </a:r>
          </a:p>
          <a:p>
            <a:pPr lvl="1"/>
            <a:r>
              <a:rPr kumimoji="1" lang="en-US" altLang="ko-KR" dirty="0"/>
              <a:t>Convex</a:t>
            </a:r>
          </a:p>
          <a:p>
            <a:pPr lvl="1"/>
            <a:r>
              <a:rPr kumimoji="1" lang="en-US" altLang="ko-KR" dirty="0"/>
              <a:t>Lathe [lei</a:t>
            </a:r>
            <a:r>
              <a:rPr kumimoji="1" lang="en-US" altLang="ko-KR" i="1" dirty="0"/>
              <a:t>♁</a:t>
            </a:r>
            <a:r>
              <a:rPr kumimoji="1" lang="en-US" altLang="ko-KR" dirty="0"/>
              <a:t>] </a:t>
            </a:r>
          </a:p>
          <a:p>
            <a:pPr lvl="1"/>
            <a:r>
              <a:rPr kumimoji="1" lang="en-US" altLang="ko-KR" dirty="0"/>
              <a:t>Octahedron</a:t>
            </a:r>
          </a:p>
          <a:p>
            <a:pPr lvl="1"/>
            <a:r>
              <a:rPr kumimoji="1" lang="en-US" altLang="ko-KR" dirty="0"/>
              <a:t>Parametric</a:t>
            </a:r>
          </a:p>
          <a:p>
            <a:pPr lvl="1"/>
            <a:r>
              <a:rPr kumimoji="1" lang="en-US" altLang="ko-KR" dirty="0"/>
              <a:t>Tetrahedron</a:t>
            </a:r>
          </a:p>
          <a:p>
            <a:pPr lvl="1"/>
            <a:r>
              <a:rPr kumimoji="1" lang="en-US" altLang="ko-KR" dirty="0"/>
              <a:t>Torus</a:t>
            </a:r>
          </a:p>
          <a:p>
            <a:pPr lvl="1"/>
            <a:r>
              <a:rPr kumimoji="1" lang="en-US" altLang="ko-KR" dirty="0"/>
              <a:t>TorusKnot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F94-B333-F214-FF65-7037768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0F28-3BC0-B71A-D60A-B02C0767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340768"/>
            <a:ext cx="6935913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9FCA-9909-6AAE-4DD8-DA1A3B4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04-mesh-properties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54B57-59C1-501F-AF89-9179DD9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48CF2-F78A-4168-6F8B-F185A57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96752"/>
            <a:ext cx="7920880" cy="4769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4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3D2E-7A0D-4D6F-30D2-BD13010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05-both-camera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96EB-6CDD-297C-CD6E-2E676ECB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12" y="1124743"/>
            <a:ext cx="2690319" cy="5400601"/>
          </a:xfrm>
        </p:spPr>
        <p:txBody>
          <a:bodyPr/>
          <a:lstStyle/>
          <a:p>
            <a:r>
              <a:rPr kumimoji="1" lang="en-US" altLang="ko-KR" dirty="0"/>
              <a:t>Perspective vs</a:t>
            </a:r>
          </a:p>
          <a:p>
            <a:r>
              <a:rPr kumimoji="1" lang="en-US" altLang="ko-KR" dirty="0"/>
              <a:t>Orthographic Camera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6AB6-655C-E1C0-1C5D-B67C8EA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9DDF7-9B79-335D-EAC7-8CB03778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1124743"/>
            <a:ext cx="8006491" cy="4821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E08D-8397-6FA2-358C-331290A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06-ambient-light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D7FA4-FAAE-724E-3265-7E9A7E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E4B42-18FF-1F02-4EBC-EBAF72D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1890"/>
            <a:ext cx="8495254" cy="51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A0BE-B3CC-FD70-BB14-375052E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07-spot-light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55FBAA-9EC8-1FDD-C1BA-AADB01EE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45" y="1115591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C7A4E-38E7-937B-94CE-DF35029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4EE1-8144-B89A-F702-BBF56CB3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Three.js?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28AB1-4D00-C657-2BCC-B7C185FE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</a:t>
            </a:r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기술들을 포함</a:t>
            </a:r>
            <a:endParaRPr kumimoji="1" lang="en-US" altLang="ko-KR" dirty="0"/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인 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high level</a:t>
            </a:r>
            <a:r>
              <a:rPr kumimoji="1" lang="ko-KR" altLang="en-US" dirty="0"/>
              <a:t>에서 쉽게 </a:t>
            </a:r>
            <a:r>
              <a:rPr kumimoji="1" lang="en-US" altLang="ko-KR" dirty="0"/>
              <a:t>application </a:t>
            </a:r>
            <a:r>
              <a:rPr kumimoji="1" lang="ko-KR" altLang="en-US" dirty="0"/>
              <a:t>구현이 가능</a:t>
            </a:r>
            <a:endParaRPr kumimoji="1" lang="en-US" altLang="ko-KR" dirty="0"/>
          </a:p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 실행 됨</a:t>
            </a:r>
            <a:endParaRPr kumimoji="1" lang="en-US" altLang="ko-KR" dirty="0"/>
          </a:p>
          <a:p>
            <a:r>
              <a:rPr kumimoji="1" lang="en-US" altLang="ko-KR" dirty="0"/>
              <a:t>Applications:</a:t>
            </a:r>
          </a:p>
          <a:p>
            <a:pPr lvl="1"/>
            <a:r>
              <a:rPr kumimoji="1" lang="en-US" altLang="ko-KR" dirty="0"/>
              <a:t>Dynamic 3D web pages</a:t>
            </a:r>
          </a:p>
          <a:p>
            <a:pPr lvl="1"/>
            <a:r>
              <a:rPr kumimoji="1" lang="en-US" altLang="ko-KR" dirty="0"/>
              <a:t>Games</a:t>
            </a:r>
          </a:p>
          <a:p>
            <a:pPr lvl="1"/>
            <a:r>
              <a:rPr kumimoji="1" lang="en-US" altLang="ko-KR" dirty="0"/>
              <a:t>VR applications</a:t>
            </a:r>
          </a:p>
          <a:p>
            <a:pPr lvl="1"/>
            <a:r>
              <a:rPr kumimoji="1" lang="en-US" altLang="ko-KR" dirty="0"/>
              <a:t>...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D7F32-A358-18AF-B5A0-7EA109D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16FF-BA5D-72E8-95D3-B75D75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Home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1DB-4F98-41BF-B6EB-843CC494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https://threejs.org</a:t>
            </a:r>
            <a:endParaRPr kumimoji="1" lang="en-US" altLang="ko-KR" dirty="0"/>
          </a:p>
          <a:p>
            <a:r>
              <a:rPr kumimoji="1" lang="en-US" altLang="ko-KR" dirty="0"/>
              <a:t>Projects</a:t>
            </a:r>
          </a:p>
          <a:p>
            <a:r>
              <a:rPr kumimoji="1" lang="en-US" altLang="ko-KR" dirty="0"/>
              <a:t>Documentation</a:t>
            </a:r>
          </a:p>
          <a:p>
            <a:r>
              <a:rPr kumimoji="1" lang="en-US" altLang="ko-KR" dirty="0"/>
              <a:t>Examples</a:t>
            </a:r>
          </a:p>
          <a:p>
            <a:r>
              <a:rPr kumimoji="1" lang="en-US" altLang="ko-KR" dirty="0"/>
              <a:t>Community</a:t>
            </a:r>
          </a:p>
          <a:p>
            <a:r>
              <a:rPr kumimoji="1" lang="en-US" altLang="ko-KR" dirty="0"/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24532-91CD-4036-189C-F89876E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CADEB-D609-7F0A-1FB9-A2ECDAC4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77" y="1124743"/>
            <a:ext cx="7473900" cy="42474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19CB-BFC3-38A1-B974-523270A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Examples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A4BC1-181A-996E-242C-4DFFA5A3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124743"/>
            <a:ext cx="3482407" cy="5400601"/>
          </a:xfrm>
        </p:spPr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가 제공됨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1268-D968-7AAB-BEBA-270AA4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AA3F3-0F54-3DBF-F0C1-4C964F89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" y="1124743"/>
            <a:ext cx="7315313" cy="519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2E0D86-E390-4306-A6C1-09309914C7A3}"/>
              </a:ext>
            </a:extLst>
          </p:cNvPr>
          <p:cNvSpPr/>
          <p:nvPr/>
        </p:nvSpPr>
        <p:spPr>
          <a:xfrm>
            <a:off x="1703512" y="1124743"/>
            <a:ext cx="504056" cy="2880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2AA0E52-2D5D-08C9-7FB1-7AB6A8A88498}"/>
              </a:ext>
            </a:extLst>
          </p:cNvPr>
          <p:cNvSpPr/>
          <p:nvPr/>
        </p:nvSpPr>
        <p:spPr>
          <a:xfrm>
            <a:off x="7536160" y="5949280"/>
            <a:ext cx="359776" cy="371657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36E3-5CA6-4FD1-301F-C0AB0D2B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Download the Example Code in Our 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EE455-6BCE-2C9C-038B-E223474E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https://github.com/iklee99/ThreeJSSource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C434D-A89B-BCC3-2C53-EC53277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E243F1-72B3-422D-AEC9-4BCB2EE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Hierarchy in Three.js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F106B5-8001-8D52-6F10-68D086C6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96" y="1220059"/>
            <a:ext cx="7315200" cy="485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B5FB8-A897-D1C6-F3F5-5513112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A4DCDE-6E6D-45F4-319E-C0EA2350C7A8}"/>
              </a:ext>
            </a:extLst>
          </p:cNvPr>
          <p:cNvSpPr txBox="1">
            <a:spLocks/>
          </p:cNvSpPr>
          <p:nvPr/>
        </p:nvSpPr>
        <p:spPr>
          <a:xfrm>
            <a:off x="7634191" y="1124743"/>
            <a:ext cx="3960440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시스템 서체 일반체"/>
              <a:buChar char="◦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 = Geometry + Material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Mesh, Object3D, Group, Light, Camera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Tree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구조로 구성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함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76B4-3675-6F73-405C-6F2DE92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DBE7-792A-8023-ED8D-2750C408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124743"/>
            <a:ext cx="3960440" cy="5400601"/>
          </a:xfrm>
        </p:spPr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이름 넣고 </a:t>
            </a:r>
            <a:r>
              <a:rPr kumimoji="1" lang="en-US" altLang="ko-KR" dirty="0"/>
              <a:t>search</a:t>
            </a:r>
          </a:p>
          <a:p>
            <a:r>
              <a:rPr kumimoji="1" lang="en-US" altLang="ko-KR" dirty="0"/>
              <a:t>ex) “Material”</a:t>
            </a:r>
          </a:p>
          <a:p>
            <a:r>
              <a:rPr kumimoji="1" lang="en-US" altLang="ko-KR" dirty="0"/>
              <a:t>MeshPhongMaterial</a:t>
            </a:r>
          </a:p>
          <a:p>
            <a:pPr lvl="1"/>
            <a:r>
              <a:rPr kumimoji="1" lang="en-US" altLang="ko-KR" dirty="0"/>
              <a:t>ambient + diffuse + specular</a:t>
            </a:r>
          </a:p>
          <a:p>
            <a:r>
              <a:rPr kumimoji="1" lang="en-US" altLang="ko-KR" dirty="0"/>
              <a:t>MeshLambertMaterial</a:t>
            </a:r>
          </a:p>
          <a:p>
            <a:pPr lvl="1"/>
            <a:r>
              <a:rPr kumimoji="1" lang="en-US" altLang="ko-KR" dirty="0"/>
              <a:t>ambient + diffuse</a:t>
            </a:r>
          </a:p>
          <a:p>
            <a:r>
              <a:rPr kumimoji="1" lang="en-US" altLang="ko-KR" dirty="0"/>
              <a:t>UI </a:t>
            </a:r>
            <a:r>
              <a:rPr kumimoji="1" lang="ko-KR" altLang="en-US" dirty="0"/>
              <a:t>이용하여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조절 해 볼 수 있음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064C7-34C9-FD8C-BD45-4E7183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135F-942B-AE8A-1E30-16D23217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67"/>
          <a:stretch/>
        </p:blipFill>
        <p:spPr>
          <a:xfrm>
            <a:off x="4568694" y="1124742"/>
            <a:ext cx="7071921" cy="5256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C17C76B-09EC-8A1A-1288-18684620026D}"/>
              </a:ext>
            </a:extLst>
          </p:cNvPr>
          <p:cNvSpPr/>
          <p:nvPr/>
        </p:nvSpPr>
        <p:spPr>
          <a:xfrm>
            <a:off x="4581020" y="1412776"/>
            <a:ext cx="650884" cy="360040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3F53809-157B-4FE9-C108-2872222BD1B8}"/>
              </a:ext>
            </a:extLst>
          </p:cNvPr>
          <p:cNvSpPr/>
          <p:nvPr/>
        </p:nvSpPr>
        <p:spPr>
          <a:xfrm>
            <a:off x="5315631" y="1128404"/>
            <a:ext cx="420329" cy="284372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FCCB-650F-A2B3-BA54-9C25C7E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console.log(...)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78A7-8BF7-D028-6254-F5EF248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Chrome</a:t>
            </a:r>
            <a:r>
              <a:rPr kumimoji="1" lang="ko-KR" altLang="en-US" dirty="0"/>
              <a:t>의 개발자 모드 </a:t>
            </a:r>
            <a:r>
              <a:rPr kumimoji="1" lang="en-US" altLang="ko-KR" dirty="0"/>
              <a:t>(Ctrl-Alt-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console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print</a:t>
            </a:r>
          </a:p>
          <a:p>
            <a:pPr lvl="1"/>
            <a:r>
              <a:rPr kumimoji="1" lang="ko-KR" altLang="en-US" dirty="0"/>
              <a:t>여기서는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892E4-AEA7-1163-2B4E-CD464C7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59768-0CFC-C4E9-1ECF-9262E366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31" y="2132856"/>
            <a:ext cx="5184576" cy="3835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7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92CA-5BA1-3D51-8796-8D2FAF7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01-getting-started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0E8A-C4F1-3720-C108-C4E2B3A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1024A-71BD-BCFF-2E9C-8210AD7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01665"/>
            <a:ext cx="7923299" cy="473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5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21779</TotalTime>
  <Words>766</Words>
  <Application>Microsoft Macintosh PowerPoint</Application>
  <PresentationFormat>와이드스크린</PresentationFormat>
  <Paragraphs>110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시스템 서체 일반체</vt:lpstr>
      <vt:lpstr>NanumSquare Neo OTF Regular</vt:lpstr>
      <vt:lpstr>Pretendard</vt:lpstr>
      <vt:lpstr>Arial</vt:lpstr>
      <vt:lpstr>Menlo</vt:lpstr>
      <vt:lpstr>Tahoma</vt:lpstr>
      <vt:lpstr>Wingdings</vt:lpstr>
      <vt:lpstr>Office 테마</vt:lpstr>
      <vt:lpstr>09_2_ThreeJS_1</vt:lpstr>
      <vt:lpstr>What is Three.js?</vt:lpstr>
      <vt:lpstr>Three.js Home</vt:lpstr>
      <vt:lpstr>Three.js Examples</vt:lpstr>
      <vt:lpstr>Download the Example Code in Our Class</vt:lpstr>
      <vt:lpstr>Object Hierarchy in Three.js</vt:lpstr>
      <vt:lpstr>Three.js documentation</vt:lpstr>
      <vt:lpstr>console.log(...)</vt:lpstr>
      <vt:lpstr>01-getting-started</vt:lpstr>
      <vt:lpstr>02-foggy-cubes.html</vt:lpstr>
      <vt:lpstr>03-geometries</vt:lpstr>
      <vt:lpstr>04-mesh-properties</vt:lpstr>
      <vt:lpstr>05-both-camera</vt:lpstr>
      <vt:lpstr>06-ambient-light</vt:lpstr>
      <vt:lpstr>07-spot-light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480</cp:revision>
  <dcterms:created xsi:type="dcterms:W3CDTF">2006-10-05T04:04:58Z</dcterms:created>
  <dcterms:modified xsi:type="dcterms:W3CDTF">2025-05-04T07:14:40Z</dcterms:modified>
</cp:coreProperties>
</file>