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8" r:id="rId3"/>
    <p:sldId id="299" r:id="rId4"/>
    <p:sldId id="300" r:id="rId5"/>
    <p:sldId id="301" r:id="rId6"/>
    <p:sldId id="30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0748"/>
  </p:normalViewPr>
  <p:slideViewPr>
    <p:cSldViewPr>
      <p:cViewPr varScale="1">
        <p:scale>
          <a:sx n="111" d="100"/>
          <a:sy n="111" d="100"/>
        </p:scale>
        <p:origin x="1160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236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EF9E-F90D-3644-932C-1F90C8EF183B}" type="datetimeFigureOut">
              <a:rPr kumimoji="1" lang="ko-KR" altLang="en-US" smtClean="0"/>
              <a:t>2025. 4. 12.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10E-49FF-8C40-B7F3-CA6239B459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19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6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4400" b="1" i="0">
                <a:effectLst/>
                <a:latin typeface="Tahoma" panose="020B0604030504040204" pitchFamily="34" charset="0"/>
                <a:ea typeface="NanumSquare Neo OTF Heavy" pitchFamily="2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NanumSquare Neo OTF Heavy" pitchFamily="2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Tahoma" panose="020B0604030504040204" pitchFamily="34" charset="0"/>
                <a:ea typeface="NanumSquare Neo OTF Heavy" pitchFamily="2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1pPr>
            <a:lvl2pPr marL="742950" indent="-285750">
              <a:buFont typeface="시스템 서체 일반체"/>
              <a:buChar char="◦"/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2pPr>
            <a:lvl3pPr marL="1143000" indent="-228600">
              <a:buFont typeface="Wingdings" pitchFamily="2" charset="2"/>
              <a:buChar char="§"/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1124745"/>
            <a:ext cx="544301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397031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81723-6876-B176-4DD0-7454E23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40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NanumSquare Neo OTF Regular" pitchFamily="2" charset="-127"/>
                <a:ea typeface="NanumSquare Neo OTF Regular" pitchFamily="2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i="0" kern="1200">
          <a:solidFill>
            <a:schemeClr val="tx1"/>
          </a:solidFill>
          <a:latin typeface="Tahoma" panose="020B0604030504040204" pitchFamily="34" charset="0"/>
          <a:ea typeface="NanumSquare Neo OTF Heavy" pitchFamily="2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시스템 서체 일반체"/>
        <a:buChar char="◦"/>
        <a:defRPr sz="18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554088"/>
            <a:ext cx="10363200" cy="2667000"/>
          </a:xfrm>
        </p:spPr>
        <p:txBody>
          <a:bodyPr/>
          <a:lstStyle/>
          <a:p>
            <a:pPr algn="ctr"/>
            <a:r>
              <a:rPr lang="en-US" altLang="ko-KR" dirty="0"/>
              <a:t>11_2_ThreeJS_2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CBDFFB-387C-BC7A-1695-8325F4C5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6AADB6E7-4D46-05A2-BCCA-16E865D84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Computer Graphics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2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45"/>
    </mc:Choice>
    <mc:Fallback xmlns="">
      <p:transition spd="slow" advTm="864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6ABFF-92B0-0133-F133-93854AE9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08-selecting-object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062A42A-D906-248C-0ABA-BB6207C33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029" y="1196752"/>
            <a:ext cx="8131761" cy="4896544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DD42CE-B736-1D57-8BDD-17DF0F1FF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41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3BDE7-F3B9-E60B-FAF2-4245625D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09-first-person-camera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FFC98E-2EF4-17BC-FC1C-3BB415854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83" y="1196752"/>
            <a:ext cx="8095015" cy="48245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50A602-0F81-7945-3474-A7FC8D8D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6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5DF0C-7BDD-EE82-F165-01524B84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10-animation-clip-mixer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53C8660-E0F6-BB97-1418-7AFA7D3BD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83" y="1196752"/>
            <a:ext cx="9777519" cy="51845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1C53E6-21CD-B714-CA56-D31127BE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918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2B71B-4B45-F0B3-CA33-1F424BB2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11-load-fbx-model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72E256B-E20F-C69F-7F08-F61A35065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872" y="1124744"/>
            <a:ext cx="9370122" cy="496855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995ECC-E77D-870E-239C-AAC074F9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1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4F7CD-6B98-5C33-7110-5EB80FA4F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12-load-fbx-anim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E1474C-49D8-9A55-2962-EF13F10B9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83" y="1196752"/>
            <a:ext cx="9777519" cy="518457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F8094D-11E5-9DB0-8E44-8F373E94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54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</a:ln>
      </a:spPr>
      <a:bodyPr wrap="square">
        <a:noAutofit/>
      </a:bodyPr>
      <a:lstStyle>
        <a:defPPr algn="l">
          <a:defRPr b="1" dirty="0" smtClean="0">
            <a:solidFill>
              <a:srgbClr val="9B2393"/>
            </a:solidFill>
            <a:latin typeface="Menlo" panose="020B0609030804020204" pitchFamily="49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21022</TotalTime>
  <Words>19</Words>
  <Application>Microsoft Macintosh PowerPoint</Application>
  <PresentationFormat>와이드스크린</PresentationFormat>
  <Paragraphs>14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시스템 서체 일반체</vt:lpstr>
      <vt:lpstr>NanumSquare Neo OTF Regular</vt:lpstr>
      <vt:lpstr>Arial</vt:lpstr>
      <vt:lpstr>Tahoma</vt:lpstr>
      <vt:lpstr>Wingdings</vt:lpstr>
      <vt:lpstr>Office 테마</vt:lpstr>
      <vt:lpstr>11_2_ThreeJS_2</vt:lpstr>
      <vt:lpstr>08-selecting-object</vt:lpstr>
      <vt:lpstr>09-first-person-camera</vt:lpstr>
      <vt:lpstr>10-animation-clip-mixer</vt:lpstr>
      <vt:lpstr>11-load-fbx-model</vt:lpstr>
      <vt:lpstr>12-load-fbx-anim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인권 이</cp:lastModifiedBy>
  <cp:revision>473</cp:revision>
  <dcterms:created xsi:type="dcterms:W3CDTF">2006-10-05T04:04:58Z</dcterms:created>
  <dcterms:modified xsi:type="dcterms:W3CDTF">2025-04-12T11:35:51Z</dcterms:modified>
</cp:coreProperties>
</file>