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303" r:id="rId3"/>
    <p:sldId id="294" r:id="rId4"/>
    <p:sldId id="295" r:id="rId5"/>
    <p:sldId id="296" r:id="rId6"/>
    <p:sldId id="297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57"/>
    <p:restoredTop sz="90748"/>
  </p:normalViewPr>
  <p:slideViewPr>
    <p:cSldViewPr>
      <p:cViewPr varScale="1">
        <p:scale>
          <a:sx n="111" d="100"/>
          <a:sy n="111" d="100"/>
        </p:scale>
        <p:origin x="1160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23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58EF9E-F90D-3644-932C-1F90C8EF183B}" type="datetimeFigureOut">
              <a:rPr kumimoji="1" lang="ko-KR" altLang="en-US" smtClean="0"/>
              <a:t>2025. 4. 12.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5CD10E-49FF-8C40-B7F3-CA6239B459A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7191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E810AA-3F79-4A83-B6E2-5C05A72167ED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61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ctr">
              <a:defRPr sz="4400" b="1" i="0">
                <a:effectLst/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 b="1" i="0">
                <a:solidFill>
                  <a:schemeClr val="bg1">
                    <a:lumMod val="65000"/>
                  </a:schemeClr>
                </a:solidFill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Tahoma" panose="020B0604030504040204" pitchFamily="34" charset="0"/>
                <a:ea typeface="NanumSquare Neo OTF Heavy" pitchFamily="2" charset="-127"/>
                <a:cs typeface="Tahoma" panose="020B060403050404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1pPr>
            <a:lvl2pPr marL="742950" indent="-285750">
              <a:buFont typeface="시스템 서체 일반체"/>
              <a:buChar char="◦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2pPr>
            <a:lvl3pPr marL="1143000" indent="-228600">
              <a:buFont typeface="Wingdings" pitchFamily="2" charset="2"/>
              <a:buChar char="§"/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3pPr>
            <a:lvl4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4pPr>
            <a:lvl5pPr>
              <a:defRPr b="0" i="0">
                <a:solidFill>
                  <a:schemeClr val="tx1">
                    <a:lumMod val="65000"/>
                    <a:lumOff val="35000"/>
                  </a:schemeClr>
                </a:solidFill>
                <a:latin typeface="NanumSquare Neo OTF Regular" pitchFamily="2" charset="-127"/>
                <a:ea typeface="NanumSquare Neo OTF Regular" pitchFamily="2" charset="-127"/>
                <a:cs typeface="Pretendard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51384" y="1124745"/>
            <a:ext cx="5443016" cy="554461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4745"/>
            <a:ext cx="5397031" cy="554461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F681723-6876-B176-4DD0-7454E2315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551384" y="260648"/>
            <a:ext cx="11043247" cy="72008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51384" y="1124743"/>
            <a:ext cx="11043247" cy="5400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594631" y="6381328"/>
            <a:ext cx="3738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  <a:latin typeface="NanumSquare Neo OTF Regular" pitchFamily="2" charset="-127"/>
                <a:ea typeface="NanumSquare Neo OTF Regular" pitchFamily="2" charset="-127"/>
              </a:defRPr>
            </a:lvl1pPr>
          </a:lstStyle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5" r:id="rId4"/>
  </p:sldLayoutIdLst>
  <p:hf hdr="0" ftr="0" dt="0"/>
  <p:txStyles>
    <p:titleStyle>
      <a:lvl1pPr algn="l" defTabSz="914400" rtl="0" eaLnBrk="1" latinLnBrk="1" hangingPunct="1">
        <a:spcBef>
          <a:spcPct val="0"/>
        </a:spcBef>
        <a:buNone/>
        <a:defRPr sz="3600" b="1" i="0" kern="1200">
          <a:solidFill>
            <a:schemeClr val="tx1"/>
          </a:solidFill>
          <a:latin typeface="Tahoma" panose="020B0604030504040204" pitchFamily="34" charset="0"/>
          <a:ea typeface="NanumSquare Neo OTF Heavy" pitchFamily="2" charset="-127"/>
          <a:cs typeface="Tahom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시스템 서체 일반체"/>
        <a:buChar char="◦"/>
        <a:defRPr sz="18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b="0" i="0" kern="1200">
          <a:solidFill>
            <a:schemeClr val="tx1">
              <a:lumMod val="65000"/>
              <a:lumOff val="35000"/>
            </a:schemeClr>
          </a:solidFill>
          <a:latin typeface="NanumSquare Neo OTF Regular" pitchFamily="2" charset="-127"/>
          <a:ea typeface="NanumSquare Neo OTF Regular" pitchFamily="2" charset="-127"/>
          <a:cs typeface="Tahoma" panose="020B060403050404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1554088"/>
            <a:ext cx="10363200" cy="2667000"/>
          </a:xfrm>
        </p:spPr>
        <p:txBody>
          <a:bodyPr/>
          <a:lstStyle/>
          <a:p>
            <a:pPr algn="ctr"/>
            <a:r>
              <a:rPr lang="en-US" altLang="ko-KR"/>
              <a:t>12_2_ThreeJS</a:t>
            </a:r>
            <a:r>
              <a:rPr lang="en-US" altLang="ko-KR" dirty="0"/>
              <a:t>_3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CBDFFB-387C-BC7A-1695-8325F4C51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6" name="부제목 5">
            <a:extLst>
              <a:ext uri="{FF2B5EF4-FFF2-40B4-BE49-F238E27FC236}">
                <a16:creationId xmlns:a16="http://schemas.microsoft.com/office/drawing/2014/main" id="{6AADB6E7-4D46-05A2-BCCA-16E865D844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Computer Graphics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236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45"/>
    </mc:Choice>
    <mc:Fallback xmlns="">
      <p:transition spd="slow" advTm="86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38599-79EC-F262-3686-DE2983AEE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13-rapier-physics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7CECF4DB-2623-B918-427A-3E76D757BE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24744"/>
            <a:ext cx="9234323" cy="48965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378BD1-4A73-AF92-6B53-83B605665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107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B094D-BCA3-D1C8-22F4-7C0BD2682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14-basic-texture</a:t>
            </a:r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1C9C0C2-879D-528B-58E9-44294CC4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95C6AFC-B155-BBB1-31A0-673BB4340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124744"/>
            <a:ext cx="8490515" cy="5112568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543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ABA930-60D2-0E9C-07C7-F57A99FEC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15-bump-map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F7D6D902-22C2-0318-ED84-2D0DF75655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3" y="1196752"/>
            <a:ext cx="8610099" cy="5184576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CD5B54-898E-0667-A3E3-841520C3C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44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875F22-6E22-C238-EF36-0C3191DFF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16-normal-map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23240EE-B910-9335-1004-6ED14EACBB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1384" y="1196752"/>
            <a:ext cx="8196535" cy="4935548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159AC8-8B6C-2529-8DF1-AA37E7A41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020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43A7F9-ED68-AA04-1AE1-F115B0636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17-env-map-static</a:t>
            </a:r>
            <a:endParaRPr kumimoji="1"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B5B3760-AE7D-3324-2874-85A32A0E55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99" y="1124744"/>
            <a:ext cx="8131761" cy="489654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152BCE-4D04-2EB9-4570-2EA8BBD26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11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89244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bg1">
              <a:lumMod val="75000"/>
            </a:schemeClr>
          </a:solidFill>
        </a:ln>
      </a:spPr>
      <a:bodyPr wrap="square">
        <a:noAutofit/>
      </a:bodyPr>
      <a:lstStyle>
        <a:defPPr algn="l">
          <a:defRPr b="1" dirty="0" smtClean="0">
            <a:solidFill>
              <a:srgbClr val="9B2393"/>
            </a:solidFill>
            <a:latin typeface="Menlo" panose="020B0609030804020204" pitchFamily="49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21023</TotalTime>
  <Words>19</Words>
  <Application>Microsoft Macintosh PowerPoint</Application>
  <PresentationFormat>와이드스크린</PresentationFormat>
  <Paragraphs>14</Paragraphs>
  <Slides>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3" baseType="lpstr">
      <vt:lpstr>맑은 고딕</vt:lpstr>
      <vt:lpstr>시스템 서체 일반체</vt:lpstr>
      <vt:lpstr>NanumSquare Neo OTF Regular</vt:lpstr>
      <vt:lpstr>Arial</vt:lpstr>
      <vt:lpstr>Tahoma</vt:lpstr>
      <vt:lpstr>Wingdings</vt:lpstr>
      <vt:lpstr>Office 테마</vt:lpstr>
      <vt:lpstr>12_2_ThreeJS_3</vt:lpstr>
      <vt:lpstr>13-rapier-physics</vt:lpstr>
      <vt:lpstr>14-basic-texture</vt:lpstr>
      <vt:lpstr>15-bump-map</vt:lpstr>
      <vt:lpstr>16-normal-map</vt:lpstr>
      <vt:lpstr>17-env-map-static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인권 이</cp:lastModifiedBy>
  <cp:revision>471</cp:revision>
  <dcterms:created xsi:type="dcterms:W3CDTF">2006-10-05T04:04:58Z</dcterms:created>
  <dcterms:modified xsi:type="dcterms:W3CDTF">2025-04-12T11:35:16Z</dcterms:modified>
</cp:coreProperties>
</file>