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80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0748"/>
  </p:normalViewPr>
  <p:slideViewPr>
    <p:cSldViewPr>
      <p:cViewPr varScale="1">
        <p:scale>
          <a:sx n="111" d="100"/>
          <a:sy n="111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13_2_ThreeJS_4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ED25C-5F71-0AAF-61B9-F69F2F37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26-sprites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88AFFF-D5A3-304E-158E-210EB529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84D64D-34F2-D47F-91E2-944F34148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" y="1124742"/>
            <a:ext cx="8251347" cy="49685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72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7F747-FD61-C801-077C-C4DB6F51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18-scene-graph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B902D-618E-3E63-F148-EBF5F9FF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31E175-75D8-E257-4DDD-D36F4D1D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99" y="1196752"/>
            <a:ext cx="8610099" cy="5184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1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BF340-412F-7072-A02A-51194DA0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19-point-light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1FD04-41A4-1097-4883-D530073A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31D36D5-0B2B-1AF3-2C1E-7E64E27D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1" y="1124744"/>
            <a:ext cx="8208912" cy="4943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4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47133-10FE-3A9B-4581-2527CC1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20-line-material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A0BBED-2100-679E-7835-B12F5D520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38" y="1268760"/>
            <a:ext cx="8012176" cy="4824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8B8B2A-AC78-A661-F087-5BD0F2F6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6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A67D-81E1-B160-4E5A-64983034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21-extrude-geometry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5C7070-BCBF-5C4B-DBDA-FF4FAEC6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62" y="1196752"/>
            <a:ext cx="8208912" cy="49430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9F047-CB3F-FE7D-B145-37B8B2C8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2D348-AF53-5B9E-ED3A-2D20F011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22-parametric-geometry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B17C92-1A3F-CDEE-4D8A-42B55C69D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96752"/>
            <a:ext cx="8251345" cy="4968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46934-50EB-930E-8F7A-AC7C3B6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B2ECE-039E-2E6E-90A4-8BFE07E3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23-text-geometry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9FB31-13C9-8331-4E3D-D22CC0E8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C3AE327-1937-C04D-0B03-8FCF0179F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96752"/>
            <a:ext cx="7773006" cy="4680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11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BF96D-9FDD-825B-3DCD-74F54DC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24-program-based-points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E0863F-C242-0B4E-5B28-61F8A6DC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682C36-6943-752D-4EF0-2528417F3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" y="1127594"/>
            <a:ext cx="8366195" cy="503770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24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1FF7B-4751-9B18-62C3-A701699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25-rainy-scene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D8855-9A5A-C8E8-C0C7-238D9831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76A5A63-D22A-8C23-738D-B0D7F7642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1196752"/>
            <a:ext cx="8012176" cy="4824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75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21023</TotalTime>
  <Words>27</Words>
  <Application>Microsoft Macintosh PowerPoint</Application>
  <PresentationFormat>와이드스크린</PresentationFormat>
  <Paragraphs>22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시스템 서체 일반체</vt:lpstr>
      <vt:lpstr>NanumSquare Neo OTF Regular</vt:lpstr>
      <vt:lpstr>Arial</vt:lpstr>
      <vt:lpstr>Tahoma</vt:lpstr>
      <vt:lpstr>Wingdings</vt:lpstr>
      <vt:lpstr>Office 테마</vt:lpstr>
      <vt:lpstr>13_2_ThreeJS_4</vt:lpstr>
      <vt:lpstr>18-scene-graph</vt:lpstr>
      <vt:lpstr>19-point-light</vt:lpstr>
      <vt:lpstr>20-line-material</vt:lpstr>
      <vt:lpstr>21-extrude-geometry</vt:lpstr>
      <vt:lpstr>22-parametric-geometry</vt:lpstr>
      <vt:lpstr>23-text-geometry</vt:lpstr>
      <vt:lpstr>24-program-based-points</vt:lpstr>
      <vt:lpstr>25-rainy-scene</vt:lpstr>
      <vt:lpstr>26-sprites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468</cp:revision>
  <dcterms:created xsi:type="dcterms:W3CDTF">2006-10-05T04:04:58Z</dcterms:created>
  <dcterms:modified xsi:type="dcterms:W3CDTF">2025-04-12T11:34:54Z</dcterms:modified>
</cp:coreProperties>
</file>