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B6DC-7A60-4FAA-86CC-3A3F4A451523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06847-32F8-4586-8F5A-0C211777F7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2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6847-32F8-4586-8F5A-0C211777F71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9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0A079-D314-830E-24BE-A21C9C52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BF1F69-52EB-1E4D-086F-EB92A699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2E032B-E07E-21F7-3A04-F6D29A88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2C5F5D-58C9-34C6-3E85-65484622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11D71-DB8E-1671-F920-D2F471BD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AE724-23BD-AB3B-2157-266B41D7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8BA0E-91ED-25D6-825A-DAD99176D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00A3-76AE-2C24-ED7F-99008DF6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69A78-6813-FB08-F2C3-3123C4D2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4432B7-B6DE-3441-80D2-EB14712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9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336E82-BB68-1572-EED7-3A47C8B66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906470-FA41-43D2-0AD5-47D1F328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7BE1E0-F367-D33B-186A-FE3646D8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73D35E-F78F-0AB1-E38E-C2D55B93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03749-5118-F0E4-906F-9973073A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10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2FFB8-8184-FA15-702A-0BFE6560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28D393-BB1C-123E-09D0-647D5CBA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F8E6C-F6C2-5184-3E1C-67D52E4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5A000-11F7-6A6A-288E-540B8B15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602FC-65D1-3D58-AB8B-297B4CB0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D8E7F-CC61-6E39-A5F5-D8D85007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2FDE37-1DC0-5E35-581E-9F4865F4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BC91B2-6BB6-9C0C-A472-43DB04BD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81A01-B496-FE14-346E-7F60D4F8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CE679F-6918-1A83-AB18-DFD6A3AB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2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784237-675C-B9DE-D93C-2401A2D0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1EB850-41D2-9338-86E9-10CC5B14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B6BFC8-D868-13B1-E649-7C26DE1BB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BC8B55-53ED-7F43-088C-C71CE504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4296E5-8ED5-2406-30FD-8900C975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7AB2E-3789-E66B-4AFC-B855C45B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02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CDD67-5BEC-BF96-FCC4-9D9CE11A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228DB-84B9-30A2-D6AC-C3F2D7D9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04698A-6337-1146-6E17-C37846F0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37BD12-D133-94FD-23EB-291473F27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22DF79-4C32-5C2C-9B28-26A8016CA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3E86A4-2950-6545-B392-F30A3B7D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2B51792-3AB0-B8C5-9F72-D8AAE54E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A58A04-C450-1611-B016-5A47DF9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91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B81D6-0778-4AA4-D151-FED45CF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86D61C-A2C1-1E54-11FE-8905D512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FA263FE-55C0-019D-6F99-489CDAC7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CB70A2-5EE9-CEBD-8F86-1C051FF2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66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B28D5E-5AD7-DBAD-A132-8D847B58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1C1552-D2DB-942F-BBC3-48D90636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9781BE-77A4-48B0-C1CB-56632569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9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A4358-CAF6-DF6F-9850-E6F98653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B9BF30-50EB-D1A3-F183-BF0095FB3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E2685C-B3F6-2A28-CC3E-13A4BE666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743181-379E-C8C4-A676-B66DBB6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F1CCF2-DE50-E572-B1C0-93F8B5FF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3DD3A8-0FD5-E45D-D161-EE772405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02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3436A-3B7B-6E95-2246-49FF8A72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901476-E40F-6276-5BD7-0F4178F4B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98697E-8F7E-EF35-9FF3-BB63CF5E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4217B7-F1AF-334D-1F8B-C6A1A341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A242A-F8C9-BAEC-5DD0-C1B69DD1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38BC93-7BD3-FB2C-6E93-4850B11E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1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389AB8-94DE-3787-94AC-95238EEE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6CF881-196B-8804-E3B5-E9B25E07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839E4-8977-D634-71C0-53F305705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C8DE9-D061-4F3E-8618-55D1CA5C468E}" type="datetimeFigureOut">
              <a:rPr kumimoji="1" lang="ja-JP" altLang="en-US" smtClean="0"/>
              <a:t>2025/3/28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1A327-68AA-3A3F-0EAE-F08CFC56A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BBF16-6357-AA8A-571E-C04CFF6C1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08066-63D5-46E6-8957-B16F3D5C65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93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nagatec/Portfolio" TargetMode="External"/><Relationship Id="rId5" Type="http://schemas.openxmlformats.org/officeDocument/2006/relationships/hyperlink" Target="https://www.figma.com/design/svFOAgavSHfMoqjPPayEio/My-portfolio?node-id=0-1&amp;t=xFwlDKW9zftFN0iB-1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プリケーショ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2B809AE-1528-5B94-114E-0E70C959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100" y="968828"/>
            <a:ext cx="2030752" cy="492034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802217-E8B1-5E44-5B81-931967DA8ED4}"/>
              </a:ext>
            </a:extLst>
          </p:cNvPr>
          <p:cNvSpPr txBox="1"/>
          <p:nvPr/>
        </p:nvSpPr>
        <p:spPr>
          <a:xfrm>
            <a:off x="783535" y="388984"/>
            <a:ext cx="292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デザインカンプ</a:t>
            </a:r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(Figma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B5BFDD-302B-A400-B0A3-70BC40ED3560}"/>
              </a:ext>
            </a:extLst>
          </p:cNvPr>
          <p:cNvSpPr txBox="1"/>
          <p:nvPr/>
        </p:nvSpPr>
        <p:spPr>
          <a:xfrm>
            <a:off x="4676116" y="377316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作成した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ページ</a:t>
            </a: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図 15" descr="グラフィカル ユーザー インターフェイス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71E80F3-82C7-990C-795B-A72F1C77A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24" y="923444"/>
            <a:ext cx="2460172" cy="49203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ECF022-BDEA-9504-2E96-D2EE6BFE0C8F}"/>
              </a:ext>
            </a:extLst>
          </p:cNvPr>
          <p:cNvSpPr txBox="1"/>
          <p:nvPr/>
        </p:nvSpPr>
        <p:spPr>
          <a:xfrm>
            <a:off x="8222811" y="2127918"/>
            <a:ext cx="2941831" cy="2511393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▼</a:t>
            </a:r>
            <a:r>
              <a:rPr kumimoji="1" lang="ja-JP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制作物詳細</a:t>
            </a:r>
            <a:endParaRPr kumimoji="1" lang="en-US" altLang="ja-JP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　　  </a:t>
            </a: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Windows</a:t>
            </a: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開発環境   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VScode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言語          </a:t>
            </a: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HTML/CSS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制作時間   </a:t>
            </a: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約</a:t>
            </a:r>
            <a:r>
              <a:rPr kumimoji="1"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kumimoji="1"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時間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824879F-D8C6-6B60-1F1A-9E7C8E8EC782}"/>
              </a:ext>
            </a:extLst>
          </p:cNvPr>
          <p:cNvSpPr/>
          <p:nvPr/>
        </p:nvSpPr>
        <p:spPr>
          <a:xfrm>
            <a:off x="7957456" y="1850570"/>
            <a:ext cx="3472543" cy="3156857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B689E7-AC1F-B706-82A6-0C451718BCEA}"/>
              </a:ext>
            </a:extLst>
          </p:cNvPr>
          <p:cNvSpPr txBox="1"/>
          <p:nvPr/>
        </p:nvSpPr>
        <p:spPr>
          <a:xfrm>
            <a:off x="1784786" y="6020582"/>
            <a:ext cx="92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FE30E5F-CE29-8858-FF6B-B3F43E009BD7}"/>
              </a:ext>
            </a:extLst>
          </p:cNvPr>
          <p:cNvSpPr txBox="1"/>
          <p:nvPr/>
        </p:nvSpPr>
        <p:spPr>
          <a:xfrm>
            <a:off x="5079259" y="6020582"/>
            <a:ext cx="187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(Github)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00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Office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Erika Fukunaga</dc:creator>
  <cp:lastModifiedBy>Erika Fukunaga</cp:lastModifiedBy>
  <cp:revision>1</cp:revision>
  <dcterms:created xsi:type="dcterms:W3CDTF">2025-03-28T00:36:14Z</dcterms:created>
  <dcterms:modified xsi:type="dcterms:W3CDTF">2025-03-28T01:00:54Z</dcterms:modified>
</cp:coreProperties>
</file>