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D33"/>
    <a:srgbClr val="1FD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3C253-4588-4D7C-A7CD-E6874EBFA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9EF28F-B46E-449B-9681-E7A6DA5A12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AE27B-1053-4361-8FA0-6C2AA4B88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A101-A7C6-4EF4-921A-CCE2214CA149}" type="datetimeFigureOut">
              <a:rPr lang="en-PH" smtClean="0"/>
              <a:t>02/22/2019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06028-15EC-4770-9FC6-70DCEA363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C93CF-7EE0-487A-8847-7A9D4C2FD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3343-1955-4D04-B9D6-018188FEEEB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48583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E6F36-E892-4BB2-AF4D-022B9AD80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64FD2D-E754-4211-A6A0-4E2B4C6DD6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3C104-C4E3-4314-90D8-F81C640B0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A101-A7C6-4EF4-921A-CCE2214CA149}" type="datetimeFigureOut">
              <a:rPr lang="en-PH" smtClean="0"/>
              <a:t>02/22/2019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2374E-1DC1-42CA-AA81-3D915E6EE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E8271-516B-4D8A-93E4-32049EA37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3343-1955-4D04-B9D6-018188FEEEB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38663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ACEEE4-7ECE-4680-BB06-D0B1809218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59F2F9-464F-4119-9715-65068386B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2D74E-45EC-4008-9D02-01ED9560C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A101-A7C6-4EF4-921A-CCE2214CA149}" type="datetimeFigureOut">
              <a:rPr lang="en-PH" smtClean="0"/>
              <a:t>02/22/2019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15A4C-67C7-4794-AAAF-9798DBE68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5BEF9-2320-4DA2-9069-09DF09101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3343-1955-4D04-B9D6-018188FEEEB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59796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EC418-D5CD-458B-95DD-D971EA4D6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54D30-A803-430E-8056-5FA7B221E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C37D9-B307-4685-8603-47E19FA3C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A101-A7C6-4EF4-921A-CCE2214CA149}" type="datetimeFigureOut">
              <a:rPr lang="en-PH" smtClean="0"/>
              <a:t>02/22/2019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D50BE-A997-4E50-A1A4-6ABFC2D38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59CDB-3900-47B0-B9C2-7FAA36998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3343-1955-4D04-B9D6-018188FEEEB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93909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57FDD-8974-496F-A644-E633E3845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9017C-689C-4CBF-8B3B-F24564ABA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F2039-B1B5-4A90-A5F2-C5F2263AA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A101-A7C6-4EF4-921A-CCE2214CA149}" type="datetimeFigureOut">
              <a:rPr lang="en-PH" smtClean="0"/>
              <a:t>02/22/2019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3F423-0C0C-40E1-85A3-A867F225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783F3-117E-47B1-A335-FF7A049A6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3343-1955-4D04-B9D6-018188FEEEB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32299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C6722-2E32-489F-B488-12F92D791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49ED-36DA-462B-A32E-D62E7D03C3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748F66-8A1B-43EB-992D-4CB9710E4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E165C-C4A5-49D2-ABA0-8011D4CAA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A101-A7C6-4EF4-921A-CCE2214CA149}" type="datetimeFigureOut">
              <a:rPr lang="en-PH" smtClean="0"/>
              <a:t>02/22/2019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E20A1-C65B-42AC-BF50-A379C7B38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85F3F-B0A3-4EA4-8766-551DA002C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3343-1955-4D04-B9D6-018188FEEEB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83157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FCB4B-642C-409C-ADF0-26EB9BC70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EA537-ACA7-489A-AE4D-B45CEEA59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4BC684-F0BB-438C-BB73-C24B88A4E4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3A5EFC-9A53-402B-A6EB-E1A7AC869F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20841-4AC0-46A9-8DBF-AD1B6DA4B4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99B197-DBC3-4466-B02E-C5BF6BD79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A101-A7C6-4EF4-921A-CCE2214CA149}" type="datetimeFigureOut">
              <a:rPr lang="en-PH" smtClean="0"/>
              <a:t>02/22/2019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3D0DB4-AAF0-4CCA-AFDA-29EB96A3C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5BC6BB-83A3-4CD3-9C3F-C1F89893F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3343-1955-4D04-B9D6-018188FEEEB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28666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C8958-AB9B-49D6-92A5-9CE8421BB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75AABF-9271-4BAE-8CDA-DB185A0E9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A101-A7C6-4EF4-921A-CCE2214CA149}" type="datetimeFigureOut">
              <a:rPr lang="en-PH" smtClean="0"/>
              <a:t>02/22/2019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992767-6D6F-4737-AFA0-5E26AFB27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FE7680-A96A-4423-A2DB-1C3EFE651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3343-1955-4D04-B9D6-018188FEEEB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44519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6415B1-18BB-4CB6-94A3-C5784F7AA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A101-A7C6-4EF4-921A-CCE2214CA149}" type="datetimeFigureOut">
              <a:rPr lang="en-PH" smtClean="0"/>
              <a:t>02/22/2019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A82868-4843-4983-BBF5-ADFD10AA6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A754F-3E3F-4DAD-8401-6815088B1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3343-1955-4D04-B9D6-018188FEEEB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20071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0E12C-BDED-404A-A173-FF6A7E034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76C06-A58D-4AE3-A814-E8B126A6E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86ECE5-E1A0-4F87-9628-A4BE58BBB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AD0C81-9E72-432B-90D9-AE3ABBAFA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A101-A7C6-4EF4-921A-CCE2214CA149}" type="datetimeFigureOut">
              <a:rPr lang="en-PH" smtClean="0"/>
              <a:t>02/22/2019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DB82F-9A79-4064-BE5C-60EE10592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257567-534B-403C-87E0-721840D8E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3343-1955-4D04-B9D6-018188FEEEB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10083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85498-27C9-4D52-A3B7-DF9D5076C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A9078C-CCBE-4EBC-9A58-F7FF3D4B00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981F95-BAC3-4BEC-86DD-BC0DECDCC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D2BED6-9BA1-4996-82B0-C0F8DDF62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A101-A7C6-4EF4-921A-CCE2214CA149}" type="datetimeFigureOut">
              <a:rPr lang="en-PH" smtClean="0"/>
              <a:t>02/22/2019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D20723-6E23-4E48-A7F3-62A7A21F1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11DDEB-8533-4813-85E9-729C7DA73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3343-1955-4D04-B9D6-018188FEEEB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4155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DD96CA-1100-4A21-808F-6C566576F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1EA6B-BCDE-4189-A3AD-A30844CEA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2071D-C716-493E-9910-77510EA354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AA101-A7C6-4EF4-921A-CCE2214CA149}" type="datetimeFigureOut">
              <a:rPr lang="en-PH" smtClean="0"/>
              <a:t>02/22/2019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2A683-3098-4243-A1F7-5558D65467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71293-14A7-41B8-BD5E-8C5C0752B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B3343-1955-4D04-B9D6-018188FEEEB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38516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8EF783E-9355-4EF7-A445-69D0AE0ABABD}"/>
              </a:ext>
            </a:extLst>
          </p:cNvPr>
          <p:cNvSpPr/>
          <p:nvPr/>
        </p:nvSpPr>
        <p:spPr>
          <a:xfrm>
            <a:off x="2322622" y="904840"/>
            <a:ext cx="4287600" cy="4288664"/>
          </a:xfrm>
          <a:prstGeom prst="rect">
            <a:avLst/>
          </a:prstGeom>
          <a:solidFill>
            <a:srgbClr val="004D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2D38CE-DF8F-467C-8AE1-D50D29F5EA0B}"/>
              </a:ext>
            </a:extLst>
          </p:cNvPr>
          <p:cNvSpPr txBox="1"/>
          <p:nvPr/>
        </p:nvSpPr>
        <p:spPr>
          <a:xfrm>
            <a:off x="2322623" y="904840"/>
            <a:ext cx="2142000" cy="22159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PH" sz="13800" dirty="0">
                <a:solidFill>
                  <a:schemeClr val="bg1"/>
                </a:solidFill>
                <a:latin typeface="Trebuchet MS" panose="020B0603020202020204" pitchFamily="34" charset="0"/>
              </a:rPr>
              <a:t>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D00366-997C-48BC-8E3B-39D2DE95AABB}"/>
              </a:ext>
            </a:extLst>
          </p:cNvPr>
          <p:cNvSpPr txBox="1"/>
          <p:nvPr/>
        </p:nvSpPr>
        <p:spPr>
          <a:xfrm>
            <a:off x="2322623" y="2961249"/>
            <a:ext cx="2142000" cy="22159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PH" sz="13800" dirty="0">
                <a:solidFill>
                  <a:schemeClr val="bg1"/>
                </a:solidFill>
                <a:latin typeface="Trebuchet MS" panose="020B0603020202020204" pitchFamily="34" charset="0"/>
              </a:rPr>
              <a:t>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883E06-5E6F-4FD9-A971-7B896C553BC7}"/>
              </a:ext>
            </a:extLst>
          </p:cNvPr>
          <p:cNvSpPr txBox="1"/>
          <p:nvPr/>
        </p:nvSpPr>
        <p:spPr>
          <a:xfrm>
            <a:off x="4468223" y="2961249"/>
            <a:ext cx="2142000" cy="22159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PH" sz="13800" dirty="0">
                <a:solidFill>
                  <a:schemeClr val="bg1"/>
                </a:solidFill>
                <a:latin typeface="Trebuchet MS" panose="020B0603020202020204" pitchFamily="34" charset="0"/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8D9C92-0BF6-4BC0-AFF2-E04C89BBAB29}"/>
              </a:ext>
            </a:extLst>
          </p:cNvPr>
          <p:cNvSpPr txBox="1"/>
          <p:nvPr/>
        </p:nvSpPr>
        <p:spPr>
          <a:xfrm>
            <a:off x="4468223" y="904840"/>
            <a:ext cx="2142000" cy="22159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PH" sz="13800" dirty="0">
                <a:solidFill>
                  <a:schemeClr val="bg1"/>
                </a:solidFill>
                <a:latin typeface="Trebuchet MS" panose="020B0603020202020204" pitchFamily="34" charset="0"/>
              </a:rPr>
              <a:t>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049FEC-64DE-404C-BD3B-49EE13D71AEB}"/>
              </a:ext>
            </a:extLst>
          </p:cNvPr>
          <p:cNvSpPr/>
          <p:nvPr/>
        </p:nvSpPr>
        <p:spPr>
          <a:xfrm>
            <a:off x="7668065" y="2514600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B3C32C-CA3E-4F13-9867-43149A42F37C}"/>
              </a:ext>
            </a:extLst>
          </p:cNvPr>
          <p:cNvSpPr txBox="1"/>
          <p:nvPr/>
        </p:nvSpPr>
        <p:spPr>
          <a:xfrm>
            <a:off x="7668064" y="3105835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b="1">
                <a:latin typeface="Trebuchet MS" panose="020B0603020202020204" pitchFamily="34" charset="0"/>
              </a:rPr>
              <a:t>Profile Picture</a:t>
            </a:r>
            <a:endParaRPr lang="en-PH" b="1" dirty="0">
              <a:latin typeface="Trebuchet MS" panose="020B0603020202020204" pitchFamily="34" charset="0"/>
            </a:endParaRPr>
          </a:p>
          <a:p>
            <a:pPr algn="ctr"/>
            <a:r>
              <a:rPr lang="en-PH" b="1" dirty="0">
                <a:latin typeface="Trebuchet MS" panose="020B0603020202020204" pitchFamily="34" charset="0"/>
              </a:rPr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2744023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8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Trebuchet MS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Nommel Isanar Amolat</dc:creator>
  <cp:lastModifiedBy>Nommel Isanar Amolat</cp:lastModifiedBy>
  <cp:revision>4</cp:revision>
  <dcterms:created xsi:type="dcterms:W3CDTF">2019-02-22T08:28:54Z</dcterms:created>
  <dcterms:modified xsi:type="dcterms:W3CDTF">2019-02-22T11:47:16Z</dcterms:modified>
</cp:coreProperties>
</file>