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37ACC6A-1907-4EE0-9E8F-6006329850D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7A80593-8F4A-4644-82C5-D2FA5E98E3C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419600"/>
            <a:ext cx="7315200" cy="114463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Presented By : </a:t>
            </a: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Naim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Abir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-1295400"/>
            <a:ext cx="7315200" cy="4121049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Employee Record System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6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List Module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4607"/>
            <a:ext cx="8117183" cy="34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Modify Module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70463"/>
            <a:ext cx="8809682" cy="35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2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Implementation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Pseudo code for add module:</a:t>
            </a:r>
            <a:endParaRPr lang="en-US" dirty="0"/>
          </a:p>
          <a:p>
            <a:r>
              <a:rPr lang="en-US" dirty="0"/>
              <a:t>start module</a:t>
            </a:r>
          </a:p>
          <a:p>
            <a:r>
              <a:rPr lang="en-US" dirty="0"/>
              <a:t>set variable another to y</a:t>
            </a:r>
          </a:p>
          <a:p>
            <a:r>
              <a:rPr lang="en-US" dirty="0"/>
              <a:t>while another equal to y then</a:t>
            </a:r>
          </a:p>
          <a:p>
            <a:r>
              <a:rPr lang="en-US" dirty="0"/>
              <a:t>      read name, age and basic salary</a:t>
            </a:r>
          </a:p>
          <a:p>
            <a:r>
              <a:rPr lang="en-US" dirty="0"/>
              <a:t>      write the data to the file</a:t>
            </a:r>
          </a:p>
          <a:p>
            <a:r>
              <a:rPr lang="en-US" dirty="0"/>
              <a:t>      display add another record, read yes or no</a:t>
            </a:r>
          </a:p>
          <a:p>
            <a:r>
              <a:rPr lang="en-US" dirty="0"/>
              <a:t>      if yes then</a:t>
            </a:r>
          </a:p>
          <a:p>
            <a:r>
              <a:rPr lang="en-US" dirty="0"/>
              <a:t>              read name, age and basic salary</a:t>
            </a:r>
          </a:p>
          <a:p>
            <a:r>
              <a:rPr lang="en-US" dirty="0"/>
              <a:t>      else </a:t>
            </a:r>
          </a:p>
          <a:p>
            <a:r>
              <a:rPr lang="en-US" dirty="0"/>
              <a:t>             return</a:t>
            </a:r>
          </a:p>
          <a:p>
            <a:r>
              <a:rPr lang="en-US" dirty="0"/>
              <a:t>     end if</a:t>
            </a:r>
          </a:p>
          <a:p>
            <a:r>
              <a:rPr lang="en-US" dirty="0"/>
              <a:t>end while</a:t>
            </a:r>
          </a:p>
          <a:p>
            <a:r>
              <a:rPr lang="en-US" dirty="0"/>
              <a:t>end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Pseudo code for list module</a:t>
            </a:r>
            <a:endParaRPr lang="en-US" dirty="0"/>
          </a:p>
          <a:p>
            <a:r>
              <a:rPr lang="en-US" dirty="0"/>
              <a:t>start module</a:t>
            </a:r>
          </a:p>
          <a:p>
            <a:r>
              <a:rPr lang="en-US" dirty="0"/>
              <a:t>display employee name, age and basic salary</a:t>
            </a:r>
          </a:p>
          <a:p>
            <a:r>
              <a:rPr lang="en-US" dirty="0"/>
              <a:t>read file </a:t>
            </a:r>
          </a:p>
          <a:p>
            <a:r>
              <a:rPr lang="en-US" dirty="0"/>
              <a:t>while data in file then</a:t>
            </a:r>
          </a:p>
          <a:p>
            <a:r>
              <a:rPr lang="en-US" dirty="0"/>
              <a:t>display name, age and basic salary</a:t>
            </a:r>
          </a:p>
          <a:p>
            <a:r>
              <a:rPr lang="en-US" dirty="0"/>
              <a:t>end while</a:t>
            </a:r>
          </a:p>
          <a:p>
            <a:r>
              <a:rPr lang="en-US" dirty="0"/>
              <a:t>end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b="1" dirty="0"/>
              <a:t>Pseudo code for modify module</a:t>
            </a:r>
            <a:endParaRPr lang="en-US" sz="4400" dirty="0"/>
          </a:p>
          <a:p>
            <a:r>
              <a:rPr lang="en-US" sz="4400" dirty="0"/>
              <a:t>start module</a:t>
            </a:r>
          </a:p>
          <a:p>
            <a:r>
              <a:rPr lang="en-US" sz="4400" dirty="0"/>
              <a:t>set variable another to y</a:t>
            </a:r>
          </a:p>
          <a:p>
            <a:r>
              <a:rPr lang="en-US" sz="4400" dirty="0"/>
              <a:t>while another equal to y</a:t>
            </a:r>
          </a:p>
          <a:p>
            <a:r>
              <a:rPr lang="en-US" sz="4400" dirty="0"/>
              <a:t>read employee name to modify</a:t>
            </a:r>
          </a:p>
          <a:p>
            <a:r>
              <a:rPr lang="en-US" sz="4400" dirty="0"/>
              <a:t>read file </a:t>
            </a:r>
          </a:p>
          <a:p>
            <a:r>
              <a:rPr lang="en-US" sz="4400" dirty="0" err="1"/>
              <a:t>ifempname</a:t>
            </a:r>
            <a:r>
              <a:rPr lang="en-US" sz="4400" dirty="0"/>
              <a:t> is equal to name entered then</a:t>
            </a:r>
          </a:p>
          <a:p>
            <a:r>
              <a:rPr lang="en-US" sz="4400" dirty="0"/>
              <a:t>read new name, age and basic salary</a:t>
            </a:r>
          </a:p>
          <a:p>
            <a:r>
              <a:rPr lang="en-US" sz="4400" dirty="0"/>
              <a:t>write the data to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1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end if</a:t>
            </a:r>
          </a:p>
          <a:p>
            <a:r>
              <a:rPr lang="en-US" sz="1800" dirty="0"/>
              <a:t>end while</a:t>
            </a:r>
          </a:p>
          <a:p>
            <a:r>
              <a:rPr lang="en-US" sz="1800" dirty="0"/>
              <a:t>display modify another record</a:t>
            </a:r>
          </a:p>
          <a:p>
            <a:r>
              <a:rPr lang="en-US" sz="1800" dirty="0"/>
              <a:t>read yes or no</a:t>
            </a:r>
          </a:p>
          <a:p>
            <a:r>
              <a:rPr lang="en-US" sz="1800" dirty="0"/>
              <a:t>if yes then</a:t>
            </a:r>
          </a:p>
          <a:p>
            <a:r>
              <a:rPr lang="en-US" sz="1800" dirty="0"/>
              <a:t>read employee name to modify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 smtClean="0"/>
              <a:t>Return</a:t>
            </a:r>
            <a:endParaRPr lang="en-US" sz="1800" dirty="0"/>
          </a:p>
          <a:p>
            <a:r>
              <a:rPr lang="en-US" sz="1800" dirty="0"/>
              <a:t>end if</a:t>
            </a:r>
          </a:p>
          <a:p>
            <a:r>
              <a:rPr lang="en-US" sz="1800" dirty="0"/>
              <a:t>end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9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Pseudo code for delete module</a:t>
            </a:r>
            <a:endParaRPr lang="en-US" dirty="0"/>
          </a:p>
          <a:p>
            <a:r>
              <a:rPr lang="en-US" dirty="0"/>
              <a:t>start module</a:t>
            </a:r>
          </a:p>
          <a:p>
            <a:r>
              <a:rPr lang="en-US" dirty="0"/>
              <a:t>set variable another to y</a:t>
            </a:r>
          </a:p>
          <a:p>
            <a:r>
              <a:rPr lang="en-US" dirty="0"/>
              <a:t>while another equal to y</a:t>
            </a:r>
          </a:p>
          <a:p>
            <a:r>
              <a:rPr lang="en-US" dirty="0"/>
              <a:t>read employee name to delete</a:t>
            </a:r>
          </a:p>
          <a:p>
            <a:r>
              <a:rPr lang="en-US" dirty="0"/>
              <a:t>set file pointer </a:t>
            </a:r>
            <a:r>
              <a:rPr lang="en-US" dirty="0" err="1"/>
              <a:t>ft</a:t>
            </a:r>
            <a:r>
              <a:rPr lang="en-US" dirty="0"/>
              <a:t> to the file temp.dat</a:t>
            </a:r>
          </a:p>
          <a:p>
            <a:r>
              <a:rPr lang="en-US" dirty="0"/>
              <a:t>while data in file then</a:t>
            </a:r>
          </a:p>
          <a:p>
            <a:r>
              <a:rPr lang="en-US" dirty="0" err="1"/>
              <a:t>ifempname</a:t>
            </a:r>
            <a:r>
              <a:rPr lang="en-US" dirty="0"/>
              <a:t> is not equal to the name entered then</a:t>
            </a:r>
          </a:p>
          <a:p>
            <a:r>
              <a:rPr lang="en-US" dirty="0"/>
              <a:t>write the data to the file pointed by file pointer </a:t>
            </a:r>
            <a:r>
              <a:rPr lang="en-US" dirty="0" err="1"/>
              <a:t>ft</a:t>
            </a:r>
            <a:endParaRPr lang="en-US" dirty="0"/>
          </a:p>
          <a:p>
            <a:r>
              <a:rPr lang="en-US" dirty="0"/>
              <a:t>end </a:t>
            </a:r>
            <a:r>
              <a:rPr lang="en-US" dirty="0" smtClean="0"/>
              <a:t>if</a:t>
            </a:r>
          </a:p>
          <a:p>
            <a:r>
              <a:rPr lang="en-US" dirty="0"/>
              <a:t>end while</a:t>
            </a:r>
          </a:p>
          <a:p>
            <a:r>
              <a:rPr lang="en-US" dirty="0" err="1"/>
              <a:t>closefilepointerfp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5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closefilepointerft</a:t>
            </a:r>
            <a:endParaRPr lang="en-US" dirty="0"/>
          </a:p>
          <a:p>
            <a:r>
              <a:rPr lang="en-US" dirty="0"/>
              <a:t>remove emp.dat</a:t>
            </a:r>
          </a:p>
          <a:p>
            <a:r>
              <a:rPr lang="en-US" dirty="0"/>
              <a:t>rename temp.dat to emp.dat</a:t>
            </a:r>
          </a:p>
          <a:p>
            <a:r>
              <a:rPr lang="en-US" dirty="0" err="1"/>
              <a:t>setfilepointerfp</a:t>
            </a:r>
            <a:r>
              <a:rPr lang="en-US" dirty="0"/>
              <a:t> to the file emp.dat</a:t>
            </a:r>
          </a:p>
          <a:p>
            <a:r>
              <a:rPr lang="en-US" dirty="0"/>
              <a:t>display delete another record</a:t>
            </a:r>
          </a:p>
          <a:p>
            <a:r>
              <a:rPr lang="en-US" dirty="0"/>
              <a:t>read yes or no</a:t>
            </a:r>
          </a:p>
          <a:p>
            <a:r>
              <a:rPr lang="en-US" dirty="0"/>
              <a:t>if yes then</a:t>
            </a:r>
          </a:p>
          <a:p>
            <a:r>
              <a:rPr lang="en-US" dirty="0"/>
              <a:t>read employee name to delete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end if</a:t>
            </a:r>
          </a:p>
          <a:p>
            <a:r>
              <a:rPr lang="en-US" dirty="0"/>
              <a:t>end while</a:t>
            </a:r>
          </a:p>
          <a:p>
            <a:r>
              <a:rPr lang="en-US" dirty="0"/>
              <a:t>end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2438400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Thank You </a:t>
            </a:r>
            <a:r>
              <a:rPr lang="en-US" sz="8800" dirty="0" smtClean="0">
                <a:solidFill>
                  <a:schemeClr val="tx2">
                    <a:lumMod val="20000"/>
                    <a:lumOff val="80000"/>
                  </a:schemeClr>
                </a:solidFill>
                <a:sym typeface="Wingdings" pitchFamily="2" charset="2"/>
              </a:rPr>
              <a:t></a:t>
            </a:r>
            <a:endParaRPr lang="en-US" sz="8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924800" cy="1143000"/>
          </a:xfrm>
        </p:spPr>
        <p:txBody>
          <a:bodyPr/>
          <a:lstStyle/>
          <a:p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Prepared by :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524000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Md</a:t>
            </a:r>
            <a:r>
              <a:rPr lang="en-US" dirty="0" smtClean="0">
                <a:solidFill>
                  <a:schemeClr val="accent1"/>
                </a:solidFill>
              </a:rPr>
              <a:t> Elias Hassan </a:t>
            </a:r>
            <a:r>
              <a:rPr lang="en-US" dirty="0" err="1" smtClean="0">
                <a:solidFill>
                  <a:schemeClr val="accent1"/>
                </a:solidFill>
              </a:rPr>
              <a:t>Naim</a:t>
            </a:r>
            <a:r>
              <a:rPr lang="en-US" dirty="0" smtClean="0">
                <a:solidFill>
                  <a:schemeClr val="accent1"/>
                </a:solidFill>
              </a:rPr>
              <a:t>                ID: 15162103056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Abir</a:t>
            </a:r>
            <a:r>
              <a:rPr lang="en-US" dirty="0" smtClean="0">
                <a:solidFill>
                  <a:schemeClr val="accent1"/>
                </a:solidFill>
              </a:rPr>
              <a:t> Mahmud </a:t>
            </a:r>
            <a:r>
              <a:rPr lang="en-US" dirty="0" err="1" smtClean="0">
                <a:solidFill>
                  <a:schemeClr val="accent1"/>
                </a:solidFill>
              </a:rPr>
              <a:t>Shovon</a:t>
            </a:r>
            <a:r>
              <a:rPr lang="en-US" dirty="0" smtClean="0">
                <a:solidFill>
                  <a:schemeClr val="accent1"/>
                </a:solidFill>
              </a:rPr>
              <a:t>                  ID: 15162103054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0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                                                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Contents 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Introduction of the project</a:t>
            </a:r>
          </a:p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Project Summary</a:t>
            </a:r>
          </a:p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Advantage of Employee Record System</a:t>
            </a:r>
          </a:p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System Design</a:t>
            </a:r>
          </a:p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Implementation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050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the project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employee record system is very simple and for very beginner mini project. It is based on the menu-driven program for elementary database management. It employ all the basic technique of file handling in C. It consists of following features</a:t>
            </a:r>
            <a:endParaRPr lang="en-US" dirty="0"/>
          </a:p>
          <a:p>
            <a:pPr lvl="0"/>
            <a:r>
              <a:rPr lang="en-IN" dirty="0"/>
              <a:t>Writing the data in binary file</a:t>
            </a:r>
            <a:endParaRPr lang="en-US" dirty="0"/>
          </a:p>
          <a:p>
            <a:pPr lvl="0"/>
            <a:r>
              <a:rPr lang="en-IN" dirty="0"/>
              <a:t>Reading the data from binary file</a:t>
            </a:r>
            <a:endParaRPr lang="en-US" dirty="0"/>
          </a:p>
          <a:p>
            <a:pPr lvl="0"/>
            <a:r>
              <a:rPr lang="en-IN" dirty="0"/>
              <a:t>Modify the record</a:t>
            </a:r>
            <a:endParaRPr lang="en-US" dirty="0"/>
          </a:p>
          <a:p>
            <a:pPr lvl="0"/>
            <a:r>
              <a:rPr lang="en-IN" dirty="0"/>
              <a:t>Delete the record</a:t>
            </a:r>
            <a:endParaRPr lang="en-US" dirty="0"/>
          </a:p>
          <a:p>
            <a:r>
              <a:rPr lang="en-IN" dirty="0"/>
              <a:t>This project is a learning milestone for beginners who want to step into the database management project in C.</a:t>
            </a:r>
            <a:endParaRPr lang="en-US" dirty="0"/>
          </a:p>
          <a:p>
            <a:r>
              <a:rPr lang="en-IN" dirty="0"/>
              <a:t>Employee database record system is consistent of crucial work-related and important personal information about an employee. In a nutshell, it is an online inventory of all employees of an organization. </a:t>
            </a:r>
            <a:endParaRPr lang="en-US" dirty="0"/>
          </a:p>
          <a:p>
            <a:r>
              <a:rPr lang="en-IN" dirty="0"/>
              <a:t>Listed below are a few reasons why employee database management system is important for </a:t>
            </a:r>
            <a:r>
              <a:rPr lang="en-IN" dirty="0" err="1"/>
              <a:t>startups</a:t>
            </a:r>
            <a:r>
              <a:rPr lang="en-IN" dirty="0"/>
              <a:t> and small 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0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this project at first a file will created which will store all record of employees </a:t>
            </a:r>
            <a:r>
              <a:rPr lang="en-US" b="1" dirty="0" smtClean="0"/>
              <a:t>name, age, </a:t>
            </a:r>
            <a:r>
              <a:rPr lang="en-US" b="1" dirty="0" err="1" smtClean="0"/>
              <a:t>sallery</a:t>
            </a:r>
            <a:r>
              <a:rPr lang="en-US" b="1" dirty="0" smtClean="0"/>
              <a:t> </a:t>
            </a:r>
            <a:r>
              <a:rPr lang="en-US" b="1" dirty="0"/>
              <a:t>&amp; income tax</a:t>
            </a:r>
            <a:r>
              <a:rPr lang="en-US" dirty="0"/>
              <a:t>. </a:t>
            </a:r>
          </a:p>
          <a:p>
            <a:r>
              <a:rPr lang="en-US" dirty="0"/>
              <a:t>In at "</a:t>
            </a:r>
            <a:r>
              <a:rPr lang="en-US" b="1" dirty="0"/>
              <a:t>Add Records</a:t>
            </a:r>
            <a:r>
              <a:rPr lang="en-US" dirty="0"/>
              <a:t>" section  there has to fill the employee </a:t>
            </a:r>
            <a:r>
              <a:rPr lang="en-US" b="1" dirty="0"/>
              <a:t>name, age &amp; </a:t>
            </a:r>
            <a:r>
              <a:rPr lang="en-US" b="1" dirty="0" err="1"/>
              <a:t>sallery</a:t>
            </a:r>
            <a:r>
              <a:rPr lang="en-US" dirty="0"/>
              <a:t>.</a:t>
            </a:r>
          </a:p>
          <a:p>
            <a:r>
              <a:rPr lang="en-US" dirty="0"/>
              <a:t>At the "</a:t>
            </a:r>
            <a:r>
              <a:rPr lang="en-US" b="1" dirty="0"/>
              <a:t>List Records</a:t>
            </a:r>
            <a:r>
              <a:rPr lang="en-US" dirty="0"/>
              <a:t>" section we can see all employees record of that </a:t>
            </a:r>
            <a:r>
              <a:rPr lang="en-US" dirty="0" err="1"/>
              <a:t>Industrie</a:t>
            </a:r>
            <a:r>
              <a:rPr lang="en-US" dirty="0"/>
              <a:t>/</a:t>
            </a:r>
            <a:r>
              <a:rPr lang="en-US" dirty="0" err="1"/>
              <a:t>Instiitution</a:t>
            </a:r>
            <a:r>
              <a:rPr lang="en-US" dirty="0"/>
              <a:t>.</a:t>
            </a:r>
          </a:p>
          <a:p>
            <a:r>
              <a:rPr lang="en-US" dirty="0"/>
              <a:t>In the "</a:t>
            </a:r>
            <a:r>
              <a:rPr lang="en-US" b="1" dirty="0"/>
              <a:t>Modify Records" </a:t>
            </a:r>
            <a:r>
              <a:rPr lang="en-US" dirty="0"/>
              <a:t>section</a:t>
            </a:r>
            <a:r>
              <a:rPr lang="en-US" b="1" dirty="0"/>
              <a:t> </a:t>
            </a:r>
            <a:r>
              <a:rPr lang="en-US" dirty="0"/>
              <a:t>we can change the records of an </a:t>
            </a:r>
            <a:r>
              <a:rPr lang="en-US" dirty="0" err="1"/>
              <a:t>emploee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b="1" dirty="0"/>
              <a:t>Delete Records</a:t>
            </a:r>
            <a:r>
              <a:rPr lang="en-US" dirty="0"/>
              <a:t>" section used to delete records of an employee.</a:t>
            </a:r>
          </a:p>
          <a:p>
            <a:r>
              <a:rPr lang="en-US" dirty="0"/>
              <a:t>"</a:t>
            </a:r>
            <a:r>
              <a:rPr lang="en-US" b="1" dirty="0"/>
              <a:t>Exit</a:t>
            </a:r>
            <a:r>
              <a:rPr lang="en-US" dirty="0"/>
              <a:t>" section is used for closed this program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featuer</a:t>
            </a:r>
            <a:r>
              <a:rPr lang="en-US" dirty="0"/>
              <a:t> of </a:t>
            </a:r>
            <a:r>
              <a:rPr lang="en-US" b="1" dirty="0"/>
              <a:t>income tax </a:t>
            </a:r>
            <a:r>
              <a:rPr lang="en-US" dirty="0"/>
              <a:t>will </a:t>
            </a:r>
            <a:r>
              <a:rPr lang="en-US" b="1" dirty="0"/>
              <a:t>calculated</a:t>
            </a:r>
            <a:r>
              <a:rPr lang="en-US" dirty="0"/>
              <a:t> </a:t>
            </a:r>
            <a:r>
              <a:rPr lang="en-US" b="1" dirty="0"/>
              <a:t>automatically</a:t>
            </a:r>
            <a:r>
              <a:rPr lang="en-US" dirty="0"/>
              <a:t> based on </a:t>
            </a:r>
            <a:r>
              <a:rPr lang="en-US" dirty="0" err="1"/>
              <a:t>sallery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Advantage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Employee Record System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As it is intranet application it can be accessed by multiple users at a time.</a:t>
            </a:r>
          </a:p>
          <a:p>
            <a:pPr lvl="0"/>
            <a:r>
              <a:rPr lang="en-US" dirty="0"/>
              <a:t>Proposed system provides domain login facility so no need to remember user id and password.</a:t>
            </a:r>
          </a:p>
          <a:p>
            <a:pPr lvl="0"/>
            <a:r>
              <a:rPr lang="en-US" dirty="0"/>
              <a:t>Very fast and accurate.</a:t>
            </a:r>
          </a:p>
          <a:p>
            <a:pPr lvl="0"/>
            <a:r>
              <a:rPr lang="en-US" dirty="0"/>
              <a:t>No need of extra manual effort.</a:t>
            </a:r>
          </a:p>
          <a:p>
            <a:pPr lvl="0"/>
            <a:r>
              <a:rPr lang="en-US" dirty="0"/>
              <a:t>Just need a little knowledge to operate the system.</a:t>
            </a:r>
          </a:p>
          <a:p>
            <a:pPr lvl="0"/>
            <a:r>
              <a:rPr lang="en-US" dirty="0"/>
              <a:t>Doesn’t require any extra hardware device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2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System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/>
              <a:t>Analysis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70611"/>
            <a:ext cx="5144955" cy="36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9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Overall design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6644232" cy="37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2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</a:p>
          <a:p>
            <a:pPr>
              <a:buAutoNum type="arabicPeriod"/>
            </a:pPr>
            <a:r>
              <a:rPr lang="en-US" dirty="0" smtClean="0"/>
              <a:t>Add Module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38400"/>
            <a:ext cx="5562600" cy="32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263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74</TotalTime>
  <Words>629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Employee Record System</vt:lpstr>
      <vt:lpstr>Prepared by :</vt:lpstr>
      <vt:lpstr>                                                  Contents </vt:lpstr>
      <vt:lpstr>         Introduction of the project </vt:lpstr>
      <vt:lpstr>  Project Summary</vt:lpstr>
      <vt:lpstr> Advantage of Employee Record System </vt:lpstr>
      <vt:lpstr>   System Design </vt:lpstr>
      <vt:lpstr>PowerPoint Presentation</vt:lpstr>
      <vt:lpstr>PowerPoint Presentation</vt:lpstr>
      <vt:lpstr>PowerPoint Presentation</vt:lpstr>
      <vt:lpstr>PowerPoint Presentation</vt:lpstr>
      <vt:lpstr>  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Record System</dc:title>
  <dc:creator>Billah</dc:creator>
  <cp:lastModifiedBy>Billah</cp:lastModifiedBy>
  <cp:revision>8</cp:revision>
  <dcterms:created xsi:type="dcterms:W3CDTF">2017-02-17T05:56:11Z</dcterms:created>
  <dcterms:modified xsi:type="dcterms:W3CDTF">2017-02-17T07:11:07Z</dcterms:modified>
</cp:coreProperties>
</file>