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3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305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18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0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652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357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30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11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0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61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07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00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69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8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269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422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56B47-8594-4EE7-A583-7A5355001013}" type="datetimeFigureOut">
              <a:rPr lang="en-PH" smtClean="0"/>
              <a:t>13/09/2021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4B6811-E9A0-4E15-8063-DB30BC33C5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216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7712" y="3308045"/>
            <a:ext cx="6815669" cy="1515533"/>
          </a:xfrm>
        </p:spPr>
        <p:txBody>
          <a:bodyPr/>
          <a:lstStyle/>
          <a:p>
            <a:r>
              <a:rPr lang="en-PH" sz="8800" dirty="0" smtClean="0">
                <a:latin typeface="AR DARLING" panose="02000000000000000000" pitchFamily="2" charset="0"/>
              </a:rPr>
              <a:t>GROUP 1</a:t>
            </a:r>
            <a:br>
              <a:rPr lang="en-PH" sz="8800" dirty="0" smtClean="0">
                <a:latin typeface="AR DARLING" panose="02000000000000000000" pitchFamily="2" charset="0"/>
              </a:rPr>
            </a:br>
            <a:r>
              <a:rPr lang="en-PH" sz="8800" dirty="0" smtClean="0">
                <a:latin typeface="AR DARLING" panose="02000000000000000000" pitchFamily="2" charset="0"/>
              </a:rPr>
              <a:t>ELS 67</a:t>
            </a:r>
            <a:endParaRPr lang="en-PH" sz="8800" dirty="0">
              <a:latin typeface="AR DARLI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764" y="180139"/>
            <a:ext cx="6902230" cy="66323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72951" y="5799909"/>
            <a:ext cx="1117062" cy="2308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ZHAIRA DAGON</a:t>
            </a:r>
            <a:endParaRPr lang="en-US" sz="9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321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PROOF OF DISCUSSION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PH" sz="3600" dirty="0" smtClean="0">
                <a:latin typeface="Comic Sans MS" panose="030F0702030302020204" pitchFamily="66" charset="0"/>
              </a:rPr>
              <a:t>OUR GROUP DISCUSSED AND SHARE OUR STRENGTHS AND WEAKNESSES THROUGH MESSENGER CHATS BY SENDING OUR VENN DIAGRAM BECAUSE SOME ARE IN QUARANTINED AND SOME DON’T HAVE STABLE INTERNET CONNECTION</a:t>
            </a:r>
            <a:endParaRPr lang="en-PH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4" t="1" b="-2069"/>
          <a:stretch/>
        </p:blipFill>
        <p:spPr>
          <a:xfrm>
            <a:off x="222068" y="2913016"/>
            <a:ext cx="4759953" cy="3670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4" r="24156" b="2089"/>
          <a:stretch/>
        </p:blipFill>
        <p:spPr>
          <a:xfrm>
            <a:off x="7981407" y="2416627"/>
            <a:ext cx="3957886" cy="4323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5" r="24805" b="1396"/>
          <a:stretch/>
        </p:blipFill>
        <p:spPr>
          <a:xfrm>
            <a:off x="3853542" y="2416627"/>
            <a:ext cx="3984171" cy="4394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4" t="15677" r="22338" b="2783"/>
          <a:stretch/>
        </p:blipFill>
        <p:spPr>
          <a:xfrm>
            <a:off x="757646" y="0"/>
            <a:ext cx="4036424" cy="3562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4" t="41318" r="21558" b="1627"/>
          <a:stretch/>
        </p:blipFill>
        <p:spPr>
          <a:xfrm>
            <a:off x="5231674" y="140062"/>
            <a:ext cx="5362303" cy="32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2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36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 DARLING</vt:lpstr>
      <vt:lpstr>Arial</vt:lpstr>
      <vt:lpstr>Comic Sans MS</vt:lpstr>
      <vt:lpstr>Garamond</vt:lpstr>
      <vt:lpstr>Organic</vt:lpstr>
      <vt:lpstr>GROUP 1 ELS 67</vt:lpstr>
      <vt:lpstr>PowerPoint Presentation</vt:lpstr>
      <vt:lpstr>PROOF OF 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ELS 67</dc:title>
  <dc:creator>nicole beltran</dc:creator>
  <cp:lastModifiedBy>nicole beltran</cp:lastModifiedBy>
  <cp:revision>3</cp:revision>
  <dcterms:created xsi:type="dcterms:W3CDTF">2021-09-13T12:02:43Z</dcterms:created>
  <dcterms:modified xsi:type="dcterms:W3CDTF">2021-09-13T12:19:40Z</dcterms:modified>
</cp:coreProperties>
</file>