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9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BB"/>
    <a:srgbClr val="CC0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481" autoAdjust="0"/>
  </p:normalViewPr>
  <p:slideViewPr>
    <p:cSldViewPr>
      <p:cViewPr varScale="1">
        <p:scale>
          <a:sx n="86" d="100"/>
          <a:sy n="86" d="100"/>
        </p:scale>
        <p:origin x="69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DB52-9AA9-46B2-BBB7-C5131A1621B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AF84-495A-44B8-B099-5B87EFEDD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8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border-style property specifies what kind of border to display.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values are allowed: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dotted - Defines a dotted border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dashed - Defines a dashed border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solid - Defines a solid border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 - Defines a double border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groove - Defines a 3D grooved border. The effect depends on the border-color value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ridge - Defines a 3D ridged border. The effect depends on the border-color value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inset - Defines a 3D inset border. The effect depends on the border-color value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outset - Defines a 3D outset border. The effect depends on the border-color value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 - Defines no border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 - Defines a hidden border</a:t>
            </a:r>
          </a:p>
          <a:p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border-style property can have from one to four values (for the top border, right border, bottom border, and the left border).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2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height and width properties do not include padding, borders, or margins. It sets the height/width of the area inside the padding, border, and margin of the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7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&lt;!DOCTYPE html PUBLIC "-//W3C//DTD XHTML 1.1//EN"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"http://www.w3.org/TR/xhtml11/DTD/xhtml11.dtd"&gt;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information about the page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page contents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three...”)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</a:t>
            </a:r>
            <a:r>
              <a:rPr lang="en-US" sz="1200"/>
              <a:t>three...”)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element can be a member of multiple classes (separated by spaces)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setting the style for several link states, there are some order rules: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a:hover MUST come after a:link and a:visited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a:active MUST come after a:hover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&lt;span&gt; tag is used to group inline-elements in a document.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&lt;span&gt; tag provides no visual change by itself.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&lt;span&gt; tag provides a way to add a hook to a part of a text or a part of a document.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a text is hooked in a &lt;span&gt; element, you can style it with CSS, or manipulate it with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(selector2 tag is immediately inside selector1 with no tags in between)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different combinators in CSS: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descendant selector (space)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selector (&gt;)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adjacent sibling selector (+)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sibling selector (~)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19E222-5630-4A70-BA62-E1004359D749}" type="datetime1">
              <a:rPr lang="en-US" smtClean="0"/>
              <a:t>2/16/2020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295FEA-9A80-4A6A-9762-39B5E931AE40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B0652A5-BE64-44C1-B5C4-0AF5513C7BC8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376C1-D5B2-47D4-AD11-45FE86A2BB96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DB708-F68E-41D1-8A32-13AFE8B9AFEF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5E4F5-B28B-41B2-AEE7-9C9E36738288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CE4BEA-044D-4E89-B803-5E1C0247FA35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D3B38B-B040-44A7-BCFE-A502CAB48735}" type="datetime1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F909D-3BB7-4159-81E8-41BF805F7314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28C70-2D5F-4F50-9934-7C83EC01925B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8DB42354-3A7E-4CB8-B94A-B1F622521593}" type="datetime1">
              <a:rPr lang="en-US" smtClean="0"/>
              <a:t>2/16/2020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9632986C-CFEE-4911-BFA5-9F9EA5CE6486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floa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float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border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padding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Visit%20textpad.com%20to%20get%20the%20TextPad%20editor." TargetMode="External"/><Relationship Id="rId2" Type="http://schemas.openxmlformats.org/officeDocument/2006/relationships/hyperlink" Target="textpad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margin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horror.com/blo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css/css_link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Styling Page Sections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page 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Style individual elements, groups of elements, sections of text or of the page</a:t>
            </a:r>
          </a:p>
          <a:p>
            <a:r>
              <a:rPr lang="en-US" dirty="0"/>
              <a:t>Create complex page layouts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11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64735"/>
            <a:ext cx="7107382" cy="381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2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page &lt;div&gt;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We’ll beat any advertised price!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00600"/>
            <a:ext cx="8153400" cy="1524000"/>
          </a:xfrm>
        </p:spPr>
        <p:txBody>
          <a:bodyPr/>
          <a:lstStyle/>
          <a:p>
            <a:r>
              <a:rPr lang="en-US" sz="2400" dirty="0"/>
              <a:t>Tag used to indicate a logical section or area of a page</a:t>
            </a:r>
          </a:p>
          <a:p>
            <a:r>
              <a:rPr lang="en-US" sz="2400" dirty="0"/>
              <a:t>Has no appearance by default, but you can apply styles to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class="shout"&gt;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 &lt;p&gt;We'll beat any advertised price!&lt;/p&gt;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697069"/>
            <a:ext cx="8153400" cy="341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</a:t>
            </a:r>
          </a:p>
        </p:txBody>
      </p:sp>
    </p:spTree>
    <p:extLst>
      <p:ext uri="{BB962C8B-B14F-4D97-AF65-F5344CB8AC3E}">
        <p14:creationId xmlns:p14="http://schemas.microsoft.com/office/powerpoint/2010/main" val="1413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layouts and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http://www.w3schools.com/css/css_float.asp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42634-BD44-49D0-9CCB-A63408361590}"/>
              </a:ext>
            </a:extLst>
          </p:cNvPr>
          <p:cNvSpPr/>
          <p:nvPr/>
        </p:nvSpPr>
        <p:spPr>
          <a:xfrm>
            <a:off x="533400" y="22860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float property is used for positioning and formatting content e.g. let an image float left to the text in a container.</a:t>
            </a:r>
          </a:p>
          <a:p>
            <a:endParaRPr lang="en-US" dirty="0"/>
          </a:p>
          <a:p>
            <a:r>
              <a:rPr lang="en-US" dirty="0"/>
              <a:t>The float property can have one of the following values:</a:t>
            </a:r>
          </a:p>
          <a:p>
            <a:endParaRPr lang="en-US" dirty="0"/>
          </a:p>
          <a:p>
            <a:r>
              <a:rPr lang="en-US" dirty="0"/>
              <a:t>left - The element floats to the left of its container</a:t>
            </a:r>
          </a:p>
          <a:p>
            <a:r>
              <a:rPr lang="en-US" dirty="0"/>
              <a:t>right - The element floats to the right of its container</a:t>
            </a:r>
          </a:p>
          <a:p>
            <a:r>
              <a:rPr lang="en-US" dirty="0"/>
              <a:t>none - The element does not float (will be displayed just where it occurs in the text). This is default</a:t>
            </a:r>
          </a:p>
          <a:p>
            <a:r>
              <a:rPr lang="en-US" dirty="0"/>
              <a:t>inherit - The element inherits the float value of its parent</a:t>
            </a:r>
          </a:p>
          <a:p>
            <a:r>
              <a:rPr lang="en-US" dirty="0"/>
              <a:t>In its simplest use, the float property can be used to wrap text around images.</a:t>
            </a:r>
          </a:p>
        </p:txBody>
      </p:sp>
    </p:spTree>
    <p:extLst>
      <p:ext uri="{BB962C8B-B14F-4D97-AF65-F5344CB8AC3E}">
        <p14:creationId xmlns:p14="http://schemas.microsoft.com/office/powerpoint/2010/main" val="322137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layouts and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http://www.w3schools.com/css/css_float.asp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CC7F7D-0829-4921-96A9-E0EC16B3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27688"/>
            <a:ext cx="8072723" cy="229802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clear 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what elements can float beside the cleared element and on which side.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can have one of the following values: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none - Allows floating elements on both sides. This is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left - No floating elements allowed on the left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right- No floating elements allowed on the right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both - No floating elements allowed on either the left or the right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 - The element inherits the clear value of its parent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most common way to use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after you have used a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on an element.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clearing floats, you should match the clear to the float: If an element is floated to the left, then you should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7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Sections &lt;span&gt;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428762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spectacular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deal on Droids!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We’ll beat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advertised price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334000"/>
            <a:ext cx="8153400" cy="1524000"/>
          </a:xfrm>
        </p:spPr>
        <p:txBody>
          <a:bodyPr/>
          <a:lstStyle/>
          <a:p>
            <a:r>
              <a:rPr lang="en-US" sz="2400" dirty="0"/>
              <a:t>has no onscreen appearance, but you can apply a style or ID to it, which will be applied to the text inside the span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4114800"/>
            <a:ext cx="1219200" cy="39139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&lt;p&gt;See our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class="special“&gt;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spectacular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deal on Droids!&lt;/p&gt;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&lt;p&gt;We'll beat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class="shout“&gt;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 advertised price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0349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context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5240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2438400"/>
            <a:ext cx="8153400" cy="1524000"/>
          </a:xfrm>
        </p:spPr>
        <p:txBody>
          <a:bodyPr/>
          <a:lstStyle/>
          <a:p>
            <a:r>
              <a:rPr lang="en-US" sz="2400" dirty="0"/>
              <a:t>applies the given properties to selector2 only if it is inside a selector1 on the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505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685800" y="4495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applies the given properties to selector2 only if it is </a:t>
            </a:r>
            <a:r>
              <a:rPr lang="en-US" sz="2400" i="1" dirty="0"/>
              <a:t>directly</a:t>
            </a:r>
            <a:r>
              <a:rPr lang="en-US" sz="2400" dirty="0"/>
              <a:t> inside a selector1 on the page</a:t>
            </a:r>
          </a:p>
        </p:txBody>
      </p:sp>
    </p:spTree>
    <p:extLst>
      <p:ext uri="{BB962C8B-B14F-4D97-AF65-F5344CB8AC3E}">
        <p14:creationId xmlns:p14="http://schemas.microsoft.com/office/powerpoint/2010/main" val="66565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selector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11480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greasy at the same time!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greasy at the same time!&lt;/li&gt;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398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91200"/>
            <a:ext cx="1295400" cy="103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48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75494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greasy at the same 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id="ad"&gt;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 class="important"&gt;The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&lt;strong&gt;greasy at the same time &lt;/strong&gt;!&lt;/li&gt;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542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#ad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li.important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</p:spTree>
    <p:extLst>
      <p:ext uri="{BB962C8B-B14F-4D97-AF65-F5344CB8AC3E}">
        <p14:creationId xmlns:p14="http://schemas.microsoft.com/office/powerpoint/2010/main" val="186031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87952" cy="4495800"/>
          </a:xfrm>
        </p:spPr>
        <p:txBody>
          <a:bodyPr/>
          <a:lstStyle/>
          <a:p>
            <a:r>
              <a:rPr lang="en-US" dirty="0"/>
              <a:t>Every element composed of: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a border around the element</a:t>
            </a:r>
          </a:p>
          <a:p>
            <a:pPr lvl="1"/>
            <a:r>
              <a:rPr lang="en-US" dirty="0"/>
              <a:t>padding between the content and the border</a:t>
            </a:r>
          </a:p>
          <a:p>
            <a:pPr lvl="1"/>
            <a:r>
              <a:rPr lang="en-US" dirty="0"/>
              <a:t>a margin between the border and other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5105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1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id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geekiness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 unique ID for an element on a page</a:t>
            </a:r>
          </a:p>
          <a:p>
            <a:r>
              <a:rPr lang="en-US" sz="2400" dirty="0"/>
              <a:t>E</a:t>
            </a:r>
            <a:r>
              <a:rPr lang="en-US" sz="2400"/>
              <a:t>ach </a:t>
            </a:r>
            <a:r>
              <a:rPr lang="en-US" sz="2400" dirty="0"/>
              <a:t>ID must be unique; can only be used once in the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id="mission"&gt;Our mission is to combine programming and &lt;q&gt;human&lt;/q&gt; factors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geekiness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394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87952" cy="4495800"/>
          </a:xfrm>
        </p:spPr>
        <p:txBody>
          <a:bodyPr/>
          <a:lstStyle/>
          <a:p>
            <a:r>
              <a:rPr lang="en-US" dirty="0"/>
              <a:t>width = content width + L/R padding + L/R border + L/R margin</a:t>
            </a:r>
          </a:p>
          <a:p>
            <a:r>
              <a:rPr lang="en-US" dirty="0"/>
              <a:t>height = content height + T/B padding + T/B border + T/B margin</a:t>
            </a:r>
          </a:p>
          <a:p>
            <a:r>
              <a:rPr lang="en-US" dirty="0"/>
              <a:t>IE6 doesn't do this </a:t>
            </a:r>
            <a:br>
              <a:rPr lang="en-US" dirty="0"/>
            </a:br>
            <a:r>
              <a:rPr lang="en-US" dirty="0"/>
              <a:t>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62400"/>
            <a:ext cx="5105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3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Flow – block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21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24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Document flow - inline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067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Document flow - a larger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67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4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borders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590800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border: 5px solid red;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2667000"/>
            <a:ext cx="81534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74320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94689"/>
              </p:ext>
            </p:extLst>
          </p:nvPr>
        </p:nvGraphicFramePr>
        <p:xfrm>
          <a:off x="612775" y="3703320"/>
          <a:ext cx="8153400" cy="109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thickness/style/size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Thickness: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400" dirty="0"/>
              <a:t>,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thin, medium, thick </a:t>
            </a:r>
          </a:p>
          <a:p>
            <a:r>
              <a:rPr lang="en-US" sz="2400" dirty="0"/>
              <a:t>Style: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none, hidden, dotted, dashed, double, groove, inset, outset, ridge, solid </a:t>
            </a:r>
          </a:p>
          <a:p>
            <a:r>
              <a:rPr lang="en-US" sz="24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19100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border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9418218"/>
              </p:ext>
            </p:extLst>
          </p:nvPr>
        </p:nvGraphicFramePr>
        <p:xfrm>
          <a:off x="612775" y="1676400"/>
          <a:ext cx="8153400" cy="5029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border-color, border-width,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specific properties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border-bottom, border-left,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border-right, border-top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all 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border-bottom-color, border-bottom-style,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border-bottom-width, border-left-color,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border-left-style, border-left-width,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border-right-color, border-right-style,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border-right-width, border-top-color,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border-top-style, border-top-width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Complete list of border properties</a:t>
                      </a:r>
                      <a:r>
                        <a:rPr lang="en-US" sz="2000" dirty="0"/>
                        <a:t> http://www.w3schools.com/cssref/pr_border.asp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border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7395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border-left: thick dotted #CC0088;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border-bottom-color: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128, 128);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border-bottom-style: double;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881735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border properties can be set individually</a:t>
            </a:r>
          </a:p>
          <a:p>
            <a:r>
              <a:rPr lang="en-US" sz="2400" dirty="0"/>
              <a:t>if you omit some properties, they receive default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3810000"/>
            <a:ext cx="0" cy="537865"/>
          </a:xfrm>
          <a:prstGeom prst="line">
            <a:avLst/>
          </a:prstGeom>
          <a:ln w="63500" cap="rnd">
            <a:solidFill>
              <a:srgbClr val="CC0A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42672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43434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8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padding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9894403"/>
              </p:ext>
            </p:extLst>
          </p:nvPr>
        </p:nvGraphicFramePr>
        <p:xfrm>
          <a:off x="6096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padding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padding properties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http://www.w3schools.com/cssref/pr_padding.asp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0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8315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second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20px;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border: 3px solid black;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						CSS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0292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heading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523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			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padding-left: 200px; padding-top: 30px;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This is a second paragraph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638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padding can be set individually</a:t>
            </a:r>
          </a:p>
          <a:p>
            <a:r>
              <a:rPr lang="en-US" sz="2400" dirty="0"/>
              <a:t>notice that padding shares the background color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65724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sections of a web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7188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textpad.com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get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TextPad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editor.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View our Mission Statement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Link target can include an ID at the end, preceded by a #</a:t>
            </a:r>
          </a:p>
          <a:p>
            <a:r>
              <a:rPr lang="en-US" sz="2400" dirty="0"/>
              <a:t>Browser will load that page and scroll to element with given 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&lt;p&gt;Visit 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"http://www.textpad.com/download/index.html#downloads"&gt;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textpad.com&lt;/a&gt; to get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editor.&lt;/p&gt;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="#mission"&gt;View our Mission Statement&lt;/a&gt;&lt;/p&gt; 				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1723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margins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6894900"/>
              </p:ext>
            </p:extLst>
          </p:nvPr>
        </p:nvGraphicFramePr>
        <p:xfrm>
          <a:off x="4572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margin properties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http://www.w3schools.com/cssref/pr_margin.asp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dimensions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350px;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50%;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aqua;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		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505200"/>
            <a:ext cx="40767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h2 heading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819400"/>
            <a:ext cx="5562600" cy="533400"/>
          </a:xfrm>
          <a:prstGeom prst="rect">
            <a:avLst/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70610"/>
              </p:ext>
            </p:extLst>
          </p:nvPr>
        </p:nvGraphicFramePr>
        <p:xfrm>
          <a:off x="612775" y="4800600"/>
          <a:ext cx="8153400" cy="17983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width, 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wide or tall to make this element </a:t>
                      </a:r>
                      <a:br>
                        <a:rPr lang="en-US" sz="2000"/>
                      </a:br>
                      <a:r>
                        <a:rPr lang="en-US" sz="2000"/>
                        <a:t>(block elements only)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max-width, max-height,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min-width, min-height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max/min size of this element in given dimension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39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 block element: auto margins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61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adipisicing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eiusmod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tempor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incididunt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labore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dolore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magna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aliqua</a:t>
            </a:r>
            <a:r>
              <a:rPr lang="en-US" sz="2000" dirty="0"/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margin-left: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margin-right: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width: 750px;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 CSS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609600" y="4495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works best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400" dirty="0"/>
              <a:t> is set (otherwise, may occupy entire width of page)</a:t>
            </a:r>
          </a:p>
          <a:p>
            <a:r>
              <a:rPr lang="en-US" sz="2400" dirty="0"/>
              <a:t>to center inline elements within a block element,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text-align: center;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#mission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"Garamond", "Century Gothic",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Applies style only to the paragraph that has the ID of mission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</a:t>
            </a:r>
            <a:r>
              <a:rPr lang="en-US" sz="2000" dirty="0">
                <a:latin typeface="Garamond" pitchFamily="18" charset="0"/>
                <a:hlinkClick r:id="rId2"/>
              </a:rPr>
              <a:t>Coding Horror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400" i="1" dirty="0">
                <a:latin typeface="Garamond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400" i="1" dirty="0" err="1">
                <a:latin typeface="Garamond" pitchFamily="18" charset="0"/>
                <a:cs typeface="Times New Roman" pitchFamily="18" charset="0"/>
              </a:rPr>
              <a:t>geekiness</a:t>
            </a:r>
            <a:r>
              <a:rPr lang="en-US" sz="2400" i="1" dirty="0">
                <a:latin typeface="Garamond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class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815340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 only!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648200"/>
            <a:ext cx="8153400" cy="1524000"/>
          </a:xfrm>
        </p:spPr>
        <p:txBody>
          <a:bodyPr/>
          <a:lstStyle/>
          <a:p>
            <a:r>
              <a:rPr lang="en-US" sz="2400" dirty="0"/>
              <a:t>A way to group some elements and give a style to only that group</a:t>
            </a:r>
          </a:p>
          <a:p>
            <a:r>
              <a:rPr lang="en-US" sz="2400" dirty="0"/>
              <a:t>Unlike an id, a class can be reused as much as you like </a:t>
            </a:r>
          </a:p>
          <a:p>
            <a:pPr marL="0" indent="0">
              <a:buNone/>
            </a:pPr>
            <a:r>
              <a:rPr lang="en-US" sz="2400" dirty="0"/>
              <a:t>    on the page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"&gt;Today only!&lt;/p&gt;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877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.special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p.shout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cursive;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0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 shout"&gt;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>
                <a:latin typeface="Courier New" pitchFamily="49" charset="0"/>
                <a:cs typeface="Courier New" pitchFamily="49" charset="0"/>
              </a:rPr>
              <a:t>only!&lt;/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379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a:link { color: #FF0000; } /* unvisited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a:visited { color: #00FF00; } /* 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a:hover { color: #FF00FF; } /* mouse over link */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  <a:hlinkClick r:id="rId3"/>
              </a:rPr>
              <a:t>Buy Early Buy Often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            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9624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http://www.w3schools.com/css/css_link.asp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0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8523"/>
              </p:ext>
            </p:extLst>
          </p:nvPr>
        </p:nvGraphicFramePr>
        <p:xfrm>
          <a:off x="609600" y="1600200"/>
          <a:ext cx="8153400" cy="4480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activated or selected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:focus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keyboard focus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:hover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mouse over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:link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not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:visited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already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:first-letter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letter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line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:first-child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element that is the first one to appear inside another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8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8548</TotalTime>
  <Words>2803</Words>
  <Application>Microsoft Office PowerPoint</Application>
  <PresentationFormat>On-screen Show (4:3)</PresentationFormat>
  <Paragraphs>407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Garamond</vt:lpstr>
      <vt:lpstr>Segoe UI</vt:lpstr>
      <vt:lpstr>Times New Roman</vt:lpstr>
      <vt:lpstr>Tw Cen MT</vt:lpstr>
      <vt:lpstr>Verdana</vt:lpstr>
      <vt:lpstr>Wingdings</vt:lpstr>
      <vt:lpstr>Wingdings 2</vt:lpstr>
      <vt:lpstr>Theme2</vt:lpstr>
      <vt:lpstr>More CSS</vt:lpstr>
      <vt:lpstr>HTML id attribute</vt:lpstr>
      <vt:lpstr>Linking to sections of a web page</vt:lpstr>
      <vt:lpstr>CSS ID selectors</vt:lpstr>
      <vt:lpstr>HTML class attribute</vt:lpstr>
      <vt:lpstr>CSS class selectors</vt:lpstr>
      <vt:lpstr>CSS class selectors</vt:lpstr>
      <vt:lpstr>CSS ID selectors</vt:lpstr>
      <vt:lpstr>CSS ID selectors</vt:lpstr>
      <vt:lpstr> Styling Page Sections </vt:lpstr>
      <vt:lpstr>Why do we need page sections?</vt:lpstr>
      <vt:lpstr>Sections of a page &lt;div&gt;</vt:lpstr>
      <vt:lpstr>Page layouts and float</vt:lpstr>
      <vt:lpstr>Page layouts and float</vt:lpstr>
      <vt:lpstr>Inline Sections &lt;span&gt;</vt:lpstr>
      <vt:lpstr>CSS context selectors</vt:lpstr>
      <vt:lpstr>Context selector example</vt:lpstr>
      <vt:lpstr>More complex example</vt:lpstr>
      <vt:lpstr>The CSS Box Model</vt:lpstr>
      <vt:lpstr>The CSS Box Model (cont.)</vt:lpstr>
      <vt:lpstr>Document Flow – block elements</vt:lpstr>
      <vt:lpstr> Document flow - inline elements </vt:lpstr>
      <vt:lpstr> Document flow - a larger example </vt:lpstr>
      <vt:lpstr>CSS properties for borders</vt:lpstr>
      <vt:lpstr>More border properties</vt:lpstr>
      <vt:lpstr>Another border example</vt:lpstr>
      <vt:lpstr>CSS properties for padding</vt:lpstr>
      <vt:lpstr>Padding example 1</vt:lpstr>
      <vt:lpstr>Padding example 2</vt:lpstr>
      <vt:lpstr>CSS properties for margins</vt:lpstr>
      <vt:lpstr>CSS properties for dimensions</vt:lpstr>
      <vt:lpstr>Centering a block element: auto margins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CSS</dc:title>
  <dc:creator>Xenia Mountrouidou</dc:creator>
  <cp:lastModifiedBy>Mandal, Enakshi Prasenjit</cp:lastModifiedBy>
  <cp:revision>111</cp:revision>
  <dcterms:created xsi:type="dcterms:W3CDTF">2011-07-19T20:50:18Z</dcterms:created>
  <dcterms:modified xsi:type="dcterms:W3CDTF">2020-02-17T01:08:40Z</dcterms:modified>
</cp:coreProperties>
</file>