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khubla.com" TargetMode="External"/><Relationship Id="rId4" Type="http://schemas.openxmlformats.org/officeDocument/2006/relationships/hyperlink" Target="http://www.khubla.com" TargetMode="External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dpaukov/combinatoricslib3#3-simple-permutations" TargetMode="External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khubla.com" TargetMode="External"/><Relationship Id="rId4" Type="http://schemas.openxmlformats.org/officeDocument/2006/relationships/hyperlink" Target="http://www.khubla.com:8080/index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paukov/combinatoricslib3#3-simple-permuta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paukov/combinatoricslib3#3-simple-permut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494975" y="238700"/>
            <a:ext cx="82875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6500"/>
              <a:t>Project</a:t>
            </a:r>
            <a:r>
              <a:rPr b="1" lang="en" sz="6500"/>
              <a:t> Presentation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  <p:sp>
        <p:nvSpPr>
          <p:cNvPr id="55" name="Shape 55"/>
          <p:cNvSpPr txBox="1"/>
          <p:nvPr/>
        </p:nvSpPr>
        <p:spPr>
          <a:xfrm>
            <a:off x="233400" y="3088625"/>
            <a:ext cx="46893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" sz="1800">
                <a:latin typeface="Rockwell"/>
                <a:ea typeface="Rockwell"/>
                <a:cs typeface="Rockwell"/>
                <a:sym typeface="Rockwell"/>
              </a:rPr>
              <a:t>Course Instructor :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latin typeface="Rockwell"/>
                <a:ea typeface="Rockwell"/>
                <a:cs typeface="Rockwell"/>
                <a:sym typeface="Rockwell"/>
              </a:rPr>
              <a:t>Shamim H. Ripon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latin typeface="Rockwell"/>
                <a:ea typeface="Rockwell"/>
                <a:cs typeface="Rockwell"/>
                <a:sym typeface="Rockwell"/>
              </a:rPr>
              <a:t>Dept. of Computer Science and Engineering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903875" y="1739150"/>
            <a:ext cx="2029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Section : 0</a:t>
            </a:r>
            <a:r>
              <a:rPr b="1" lang="en" sz="2400">
                <a:latin typeface="Rockwell"/>
                <a:ea typeface="Rockwell"/>
                <a:cs typeface="Rockwell"/>
                <a:sym typeface="Rockwell"/>
              </a:rPr>
              <a:t>3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720325" y="1640675"/>
            <a:ext cx="19245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 algn="l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00"/>
                </a:solidFill>
              </a:rPr>
              <a:t>CSE3</a:t>
            </a:r>
            <a:r>
              <a:rPr b="1" lang="en" sz="3600"/>
              <a:t>75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863600" y="3195725"/>
            <a:ext cx="428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Presented By: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Sakibur Rahman      - 2014-1-60-032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Rockwell"/>
                <a:ea typeface="Rockwell"/>
                <a:cs typeface="Rockwell"/>
                <a:sym typeface="Rockwell"/>
              </a:rPr>
              <a:t>MD. Enamul Haque</a:t>
            </a:r>
            <a:r>
              <a:rPr b="1" lang="en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" sz="1800">
                <a:latin typeface="Rockwell"/>
                <a:ea typeface="Rockwell"/>
                <a:cs typeface="Rockwell"/>
                <a:sym typeface="Rockwell"/>
              </a:rPr>
              <a:t>-  </a:t>
            </a:r>
            <a:r>
              <a:rPr b="1" lang="en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201</a:t>
            </a:r>
            <a:r>
              <a:rPr b="1" lang="en" sz="1800">
                <a:latin typeface="Rockwell"/>
                <a:ea typeface="Rockwell"/>
                <a:cs typeface="Rockwell"/>
                <a:sym typeface="Rockwell"/>
              </a:rPr>
              <a:t>5</a:t>
            </a:r>
            <a:r>
              <a:rPr b="1" lang="en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-</a:t>
            </a:r>
            <a:r>
              <a:rPr b="1" lang="en" sz="1800"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b="1" lang="en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-60-0</a:t>
            </a:r>
            <a:r>
              <a:rPr b="1" lang="en" sz="1800">
                <a:latin typeface="Rockwell"/>
                <a:ea typeface="Rockwell"/>
                <a:cs typeface="Rockwell"/>
                <a:sym typeface="Rockwell"/>
              </a:rPr>
              <a:t>90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Rockwell"/>
                <a:ea typeface="Rockwell"/>
                <a:cs typeface="Rockwell"/>
                <a:sym typeface="Rockwell"/>
              </a:rPr>
              <a:t>Maria Sony</a:t>
            </a:r>
            <a:r>
              <a:rPr b="1" lang="en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                  -  201</a:t>
            </a:r>
            <a:r>
              <a:rPr b="1" lang="en" sz="1800">
                <a:latin typeface="Rockwell"/>
                <a:ea typeface="Rockwell"/>
                <a:cs typeface="Rockwell"/>
                <a:sym typeface="Rockwell"/>
              </a:rPr>
              <a:t>5</a:t>
            </a:r>
            <a:r>
              <a:rPr b="1" lang="en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-</a:t>
            </a:r>
            <a:r>
              <a:rPr b="1" lang="en" sz="1800"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b="1" lang="en" sz="18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-60-079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784300" y="456675"/>
            <a:ext cx="42954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Topic based examples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Query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15.</a:t>
            </a:r>
            <a:r>
              <a:rPr lang="en">
                <a:solidFill>
                  <a:srgbClr val="000000"/>
                </a:solidFill>
              </a:rPr>
              <a:t>http://example.com/%E5%BC%95%E3%81%8D%E5%89%B2%E3%82%8A.html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11.</a:t>
            </a:r>
            <a:r>
              <a:rPr lang="en">
                <a:solidFill>
                  <a:srgbClr val="000000"/>
                </a:solidFill>
              </a:rPr>
              <a:t> http://localhost:8080/demo/my-demo-servlet?param1=hello&amp;param2=goodbye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16.</a:t>
            </a:r>
            <a:r>
              <a:rPr lang="en">
                <a:solidFill>
                  <a:srgbClr val="000000"/>
                </a:solidFill>
              </a:rPr>
              <a:t>vnc://mini?name=MacMini&amp;port=5909&amp;vncPassword=secret123&amp;computerType=0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17.</a:t>
            </a:r>
            <a:r>
              <a:rPr lang="en">
                <a:solidFill>
                  <a:srgbClr val="000000"/>
                </a:solidFill>
              </a:rPr>
              <a:t>vnc://mycomputer.mydomain.com?name=MyWindowsComputer&amp;port=5901&amp;vncPassword=secret123&amp;computerType=1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784300" y="456675"/>
            <a:ext cx="42954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Topic based examples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4790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  <a:r>
              <a:rPr b="1" lang="en">
                <a:solidFill>
                  <a:srgbClr val="000000"/>
                </a:solidFill>
              </a:rPr>
              <a:t>Limitations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7. ftp://user:password@example.com/pub/file.txt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10. ftps://user:password@example.com/pub/file.txt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18425" y="2062200"/>
            <a:ext cx="3502200" cy="191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 u="sng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http://www.khubla.com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r>
              <a:rPr b="1" lang="en" u="sng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http://www.khubla.com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7900" y="731263"/>
            <a:ext cx="5050286" cy="379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2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http://www.khubla.com:8080/index.html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350" y="793888"/>
            <a:ext cx="5118575" cy="39179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3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http://www.khubla.com:8080/a/b/c/index.html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7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15350"/>
            <a:ext cx="5118574" cy="3476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4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http://www.khubla.com:8080/a/b/c/index.html#rr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8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15350"/>
            <a:ext cx="5118575" cy="3604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5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http://example.com/over/there?name=ferret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9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15350"/>
            <a:ext cx="5118575" cy="33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6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http://abc.com:80/~smith/home.html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8179225" y="151650"/>
            <a:ext cx="7782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10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15350"/>
            <a:ext cx="5118575" cy="3178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7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ftp://user:password@example.com/pub/file.txt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8192475" y="151650"/>
            <a:ext cx="764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11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15350"/>
            <a:ext cx="5118575" cy="3409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99025" y="8836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8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70825" y="22146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ftp://example.com/pub/file.txt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8126200" y="151650"/>
            <a:ext cx="831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12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425" y="1015350"/>
            <a:ext cx="4966175" cy="33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828100" y="1212975"/>
            <a:ext cx="6927900" cy="19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Project: </a:t>
            </a:r>
            <a:r>
              <a:rPr b="1" lang="en" sz="45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6500">
                <a:solidFill>
                  <a:schemeClr val="dk1"/>
                </a:solidFill>
                <a:highlight>
                  <a:srgbClr val="FFFFFF"/>
                </a:highlight>
              </a:rPr>
              <a:t>URL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9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ftps://example.com/pub/file.txt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13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118575" cy="3484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10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ftps://user:password@example.com/pub/file.txt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14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118574" cy="3660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11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http://localhost:8080/demo/my-demo-servlet?param1=hello&amp;param2=goodbye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15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4979194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12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http://svn.example.com:9834/repos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16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4981428" cy="39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13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http://svn.example.com/svn/project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17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014491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14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http://localhost:8080/demo/my-demo-servlet?value=hello%20world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18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001128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15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218425" y="18056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http://example.com/%E5%BC%95%E3%81%8D%E5%89%B2%E3%82%8A.html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8112950" y="151650"/>
            <a:ext cx="8442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19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15350"/>
            <a:ext cx="5015562" cy="39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16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18425" y="18756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vnc://mini?name=MacMini&amp;port=5909&amp;vncPassword=secret123&amp;computerType=0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20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009856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17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218425" y="1735625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vnc://mycomputer.mydomain.com?name=MyWindowsComputer&amp;port=5901&amp;vncPassword=secret123&amp;computerType=1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21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4990137" cy="39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18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file://localhost/etc/fstab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2</a:t>
            </a:r>
            <a:r>
              <a:rPr lang="en" sz="3500"/>
              <a:t>2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001128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311700" y="1703850"/>
            <a:ext cx="8520600" cy="173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45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" sz="4500">
                <a:highlight>
                  <a:srgbClr val="FFFFFF"/>
                </a:highlight>
              </a:rPr>
              <a:t>URL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45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" sz="4500">
                <a:highlight>
                  <a:srgbClr val="FFFFFF"/>
                </a:highlight>
              </a:rPr>
              <a:t>Uniform Resource Locator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19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file://hostname/path/to/the%20file.txt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23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001128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000000"/>
                </a:solidFill>
              </a:rPr>
              <a:t>Example 20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218425" y="1747300"/>
            <a:ext cx="3502200" cy="264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br>
              <a:rPr lang="en">
                <a:solidFill>
                  <a:srgbClr val="000000"/>
                </a:solidFill>
              </a:rPr>
            </a:br>
            <a:r>
              <a:rPr b="1" lang="en" u="sng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https://github.com/dpaukov/combinatoricslib3#3-simple-permutations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24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025" y="1028600"/>
            <a:ext cx="5009856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2904150" y="2341525"/>
            <a:ext cx="59016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4500"/>
              <a:t>Any Questions?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046325" y="209925"/>
            <a:ext cx="9096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500"/>
              <a:t>2</a:t>
            </a:r>
            <a:r>
              <a:rPr lang="en" sz="4500"/>
              <a:t>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819775" y="2714725"/>
            <a:ext cx="34962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4500"/>
              <a:t>Thank you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7999675" y="233250"/>
            <a:ext cx="9096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500"/>
              <a:t>26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2740875" y="326575"/>
            <a:ext cx="4455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500"/>
              <a:t>URL GRAMMAR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84900" y="1679625"/>
            <a:ext cx="4116900" cy="324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grammar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url;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6F42C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url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uri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uri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scheme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'://'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login? host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':'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port)?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path)? query? frag?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scheme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host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 (hostname | hostnumber)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hostname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'.'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string)*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hostnumber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'.'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'.'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'.'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port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path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string)*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user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login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user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':'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password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'@'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4711950" y="1679625"/>
            <a:ext cx="4047300" cy="324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password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frag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'#'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string)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query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'?'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search) 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search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 searchparameter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'&amp;'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searchparameter)*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searchparameter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</a:t>
            </a:r>
          </a:p>
          <a:p>
            <a:pPr indent="3873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'='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(string |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HEX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))? 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[0-9] +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HEX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'%'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[a-fA-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F0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-9] [a-fA-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F0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-9]) +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([a-zA-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~0-9] |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HEX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([a-zA-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Z0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-9.-] |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HEX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)* ;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[\r\n] + ;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793100" y="1110475"/>
            <a:ext cx="7429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scheme:[//[user:password@]host[:port]][/]path[?query][#fragment]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500">
                <a:solidFill>
                  <a:srgbClr val="24292E"/>
                </a:solidFill>
                <a:highlight>
                  <a:srgbClr val="FFFFFF"/>
                </a:highlight>
              </a:rPr>
              <a:t>Examples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641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1  :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  </a:t>
            </a:r>
            <a:r>
              <a:rPr b="1" lang="en" sz="1200" u="sng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http://www.khubla.com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2  : 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b="1" lang="en" sz="12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http://www.khubla.com:8080/index.html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3  :   </a:t>
            </a:r>
            <a:r>
              <a:rPr b="1" lang="en" sz="1400" u="sng">
                <a:solidFill>
                  <a:srgbClr val="0000FF"/>
                </a:solidFill>
                <a:highlight>
                  <a:srgbClr val="FFFFFF"/>
                </a:highlight>
              </a:rPr>
              <a:t>http://www.khubla.com:8080/a/b/c/index.html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4  :   </a:t>
            </a:r>
            <a:r>
              <a:rPr b="1" lang="en" sz="1400" u="sng">
                <a:solidFill>
                  <a:srgbClr val="0000FF"/>
                </a:solidFill>
                <a:highlight>
                  <a:srgbClr val="FFFFFF"/>
                </a:highlight>
              </a:rPr>
              <a:t>http://www.khubla.com:8080/a/b/c/index.html#rr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5  :  </a:t>
            </a:r>
            <a:r>
              <a:rPr b="1" lang="en" sz="1200" u="sng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b="1" lang="en" sz="1200" u="sng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http://example.com/over/there?name=ferret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6  :   </a:t>
            </a:r>
            <a:r>
              <a:rPr b="1" lang="en" sz="12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http://abc.com:80/~smith/home.html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7  :   </a:t>
            </a:r>
            <a:r>
              <a:rPr b="1" lang="en" sz="12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ftp://user:password@example.com/pub/file.txt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8  :   </a:t>
            </a:r>
            <a:r>
              <a:rPr b="1" lang="en" sz="12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ftp://example.com/pub/file.txt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9  :  </a:t>
            </a:r>
            <a:r>
              <a:rPr b="1" lang="en" sz="1200" u="sng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b="1" lang="en" sz="12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ftps://example.com/pub/file.txt</a:t>
            </a:r>
            <a:r>
              <a:rPr b="1" lang="en" sz="1200" u="sng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</a:rPr>
              <a:t>Example 10:   </a:t>
            </a:r>
            <a:r>
              <a:rPr b="1" lang="en" sz="12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ftps://user:password@example.com/pub/file.txt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6382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24292E"/>
                </a:solidFill>
              </a:rPr>
              <a:t>Examples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11: </a:t>
            </a: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http://localhost:8080/demo/my-demo-servlet?param1=hello&amp;param2=goodbye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12: </a:t>
            </a: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http://svn.example.com:9834/repos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13: </a:t>
            </a: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http://svn.example.com/svn/project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14: </a:t>
            </a: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http://localhost:8080/demo/my-demo-servlet?value=hello%20world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15: </a:t>
            </a: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http://example.com/%E5%BC%95%E3%81%8D%E5%89%B2%E3%82%8A.html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16: </a:t>
            </a: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vnc://mini?name=MacMini&amp;port=5909&amp;vncPassword=secret123&amp;computerType=0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17:</a:t>
            </a:r>
            <a:br>
              <a:rPr b="1" lang="en" sz="1400">
                <a:solidFill>
                  <a:srgbClr val="24292E"/>
                </a:solidFill>
              </a:rPr>
            </a:b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vnc://mycomputer.mydomain.com?name=MyWindowsComputer&amp;port=5901&amp;vncPassword=secret123&amp;computerType=1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18: </a:t>
            </a: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file://localhost/etc/fstab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19: </a:t>
            </a: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file://hostname/path/to/the%20file.txt</a:t>
            </a:r>
          </a:p>
          <a:p>
            <a:pPr indent="-317500" lvl="0" marL="457200" rtl="0">
              <a:spcBef>
                <a:spcPts val="0"/>
              </a:spcBef>
              <a:buClr>
                <a:srgbClr val="24292E"/>
              </a:buClr>
              <a:buSzPts val="1400"/>
              <a:buChar char="●"/>
            </a:pPr>
            <a:r>
              <a:rPr b="1" lang="en" sz="1400">
                <a:solidFill>
                  <a:srgbClr val="24292E"/>
                </a:solidFill>
              </a:rPr>
              <a:t>Example 20: </a:t>
            </a:r>
            <a:r>
              <a:rPr b="1" lang="en" sz="1100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https://github.com/dpaukov/combinatoricslib3#3-simple-permutations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100" u="sng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500"/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784300" y="456675"/>
            <a:ext cx="42954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Topic based examples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b="1" lang="en">
                <a:solidFill>
                  <a:srgbClr val="000000"/>
                </a:solidFill>
              </a:rPr>
              <a:t>Scheme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1.  http://www.khubla.com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8.  ftp://example.com/pub/file.txt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9.  ftps://example.com/pub/file.txt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18. file://localhost/etc/fstab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2.  http://www.khubla.com:8080/index.html</a:t>
            </a:r>
          </a:p>
          <a:p>
            <a:pPr indent="-69850" lvl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20. file://hostname/path/to/the%20file.txt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784300" y="456675"/>
            <a:ext cx="42954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Topic based examples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  <a:r>
              <a:rPr b="1" lang="en">
                <a:solidFill>
                  <a:srgbClr val="000000"/>
                </a:solidFill>
              </a:rPr>
              <a:t>Path &amp; Port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2.  http://www.khubla.com:8080/index.html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20. file://hostname/path/to/the%20file.txt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3.  http://www.khubla.com:8080/a/b/c/index.html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6.  http://abc.com:80/~smith/home.html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12. http://svn.example.com:9834/repos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13. http://svn.example.com/svn/project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784300" y="456675"/>
            <a:ext cx="42954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Topic based examples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Fragment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4. http://www.khubla.com:8080/a/b/c/index.html#rr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21.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https://github.com/dpaukov/combinatoricslib3#3-simple-permutations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Query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5. http://example.com/over/there?name=ferret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14. http://localhost:8080/demo/my-demo-servlet?value=hello%20world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