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E72005-33F1-43B2-95B4-5E4FAAB1DB36}" type="datetimeFigureOut">
              <a:rPr lang="en-US" smtClean="0"/>
              <a:pPr/>
              <a:t>19-Mar-18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1AB1AF-4575-4389-88B6-73A49A6C855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esktop\411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581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between HR &amp;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</a:t>
            </a:r>
            <a:r>
              <a:rPr lang="en-US" dirty="0" smtClean="0"/>
              <a:t>: We know that, there are some phase in Requirement Engineering, like Elicitation, Specification, Validation.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Which one do you follow?? </a:t>
            </a:r>
          </a:p>
          <a:p>
            <a:pPr>
              <a:buNone/>
            </a:pPr>
            <a:r>
              <a:rPr lang="en-US" dirty="0" smtClean="0"/>
              <a:t>HR: We follow Elicitation…sometimes We also follow Validation.</a:t>
            </a:r>
          </a:p>
          <a:p>
            <a:pPr>
              <a:buNone/>
            </a:pPr>
            <a:r>
              <a:rPr lang="en-US" dirty="0" smtClean="0"/>
              <a:t>Me: Actually, I am enjoying our conversation.</a:t>
            </a:r>
          </a:p>
          <a:p>
            <a:pPr>
              <a:buNone/>
            </a:pPr>
            <a:r>
              <a:rPr lang="en-US" dirty="0" smtClean="0"/>
              <a:t>HR: Me also. Smile.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between HR &amp;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ME: There are three ways in Elicitation phase..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1.Interview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2.Ethnography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3.Scenario</a:t>
            </a:r>
          </a:p>
          <a:p>
            <a:pPr>
              <a:buNone/>
            </a:pPr>
            <a:r>
              <a:rPr lang="en-US" dirty="0" smtClean="0"/>
              <a:t>Which one do you follow ??</a:t>
            </a:r>
          </a:p>
          <a:p>
            <a:pPr>
              <a:buNone/>
            </a:pPr>
            <a:r>
              <a:rPr lang="en-US" dirty="0" smtClean="0"/>
              <a:t>HR: That’s a very good question. I think you have taken a good preparation to interview me. </a:t>
            </a:r>
            <a:r>
              <a:rPr lang="en-US" dirty="0" smtClean="0"/>
              <a:t>Smile. Yes.. We Use Interview as well as Ethnography.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between HR &amp;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ME: How do collect your requiremets?? Do you make direct interview with stake holder ??</a:t>
            </a:r>
          </a:p>
          <a:p>
            <a:pPr>
              <a:buNone/>
            </a:pPr>
            <a:r>
              <a:rPr lang="en-US" dirty="0" smtClean="0"/>
              <a:t>HR: Yes ! We make direct interview with stake holders.</a:t>
            </a:r>
          </a:p>
          <a:p>
            <a:pPr>
              <a:buNone/>
            </a:pPr>
            <a:r>
              <a:rPr lang="en-US" dirty="0" smtClean="0"/>
              <a:t>ME: When you make interview, do you make it individually or in a group ?</a:t>
            </a:r>
          </a:p>
          <a:p>
            <a:pPr>
              <a:buNone/>
            </a:pPr>
            <a:r>
              <a:rPr lang="en-US" dirty="0" smtClean="0"/>
              <a:t>HR: Depends on situation. Sometimes individually, sometimes in group.</a:t>
            </a:r>
          </a:p>
          <a:p>
            <a:pPr>
              <a:buNone/>
            </a:pPr>
            <a:r>
              <a:rPr lang="en-US" dirty="0" smtClean="0"/>
              <a:t>ME: Which types of interview do you perform? </a:t>
            </a:r>
          </a:p>
          <a:p>
            <a:pPr>
              <a:buNone/>
            </a:pPr>
            <a:r>
              <a:rPr lang="en-US" dirty="0" smtClean="0"/>
              <a:t>HR: Both Open and closed.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between HR &amp;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ME: Do you show prototype ?</a:t>
            </a:r>
          </a:p>
          <a:p>
            <a:pPr>
              <a:buNone/>
            </a:pPr>
            <a:r>
              <a:rPr lang="en-US" dirty="0" smtClean="0"/>
              <a:t>HR: Yes! We Do. </a:t>
            </a:r>
          </a:p>
          <a:p>
            <a:pPr>
              <a:buNone/>
            </a:pPr>
            <a:r>
              <a:rPr lang="en-US" dirty="0" smtClean="0"/>
              <a:t>ME: How do you filter and prioritise the collected requirements ??</a:t>
            </a:r>
          </a:p>
          <a:p>
            <a:pPr>
              <a:buNone/>
            </a:pPr>
            <a:r>
              <a:rPr lang="en-US" dirty="0" smtClean="0"/>
              <a:t>HR: We have a team of specialist for filtering the requirements. Its little bit confidential, so I can’t tell you. Very Sorry.</a:t>
            </a:r>
          </a:p>
          <a:p>
            <a:pPr>
              <a:buNone/>
            </a:pPr>
            <a:r>
              <a:rPr lang="en-US" dirty="0" smtClean="0"/>
              <a:t>ME: Its okay. Smile.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between HR &amp;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Me: Do you make any Documentaion ?</a:t>
            </a:r>
          </a:p>
          <a:p>
            <a:pPr>
              <a:buNone/>
            </a:pPr>
            <a:r>
              <a:rPr lang="en-US" dirty="0" smtClean="0"/>
              <a:t>HR: Yes. We make documentation. But We don’t use any specific method.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ME: Do you review? </a:t>
            </a:r>
          </a:p>
          <a:p>
            <a:pPr>
              <a:buNone/>
            </a:pPr>
            <a:r>
              <a:rPr lang="en-US" dirty="0" smtClean="0"/>
              <a:t>HR: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between HR &amp;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ME: If it is needed to change the requirements, what do you do then ?</a:t>
            </a:r>
          </a:p>
          <a:p>
            <a:pPr>
              <a:buNone/>
            </a:pPr>
            <a:r>
              <a:rPr lang="en-US" dirty="0" smtClean="0"/>
              <a:t>HR: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User\Desktop\AnyQuestions_zps6309316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6105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9" name="Picture 3" descr="C:\Users\User\Desktop\thank-you-from-christian-vision-allianc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No.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1.Md</a:t>
            </a:r>
            <a:r>
              <a:rPr lang="en-US" dirty="0" smtClean="0"/>
              <a:t>. Tariqul </a:t>
            </a:r>
            <a:r>
              <a:rPr lang="en-US" dirty="0" smtClean="0"/>
              <a:t>Islam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ID: 2013-2-60-015</a:t>
            </a:r>
          </a:p>
          <a:p>
            <a:pPr>
              <a:buNone/>
            </a:pPr>
            <a:r>
              <a:rPr lang="en-US" dirty="0" smtClean="0"/>
              <a:t>2.</a:t>
            </a:r>
          </a:p>
          <a:p>
            <a:pPr>
              <a:buNone/>
            </a:pPr>
            <a:r>
              <a:rPr lang="en-US" dirty="0" smtClean="0"/>
              <a:t>ID:</a:t>
            </a:r>
          </a:p>
          <a:p>
            <a:pPr>
              <a:buNone/>
            </a:pPr>
            <a:r>
              <a:rPr lang="en-US" dirty="0" smtClean="0"/>
              <a:t>3.</a:t>
            </a:r>
          </a:p>
          <a:p>
            <a:pPr>
              <a:buNone/>
            </a:pPr>
            <a:r>
              <a:rPr lang="en-US" dirty="0" smtClean="0"/>
              <a:t>ID: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We Have Visited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7854696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Sumona Gani Trade Center, Plot 2, Level 8 Panthapath, Dhaka 1215, Bangladesh</a:t>
            </a:r>
          </a:p>
          <a:p>
            <a:r>
              <a:rPr lang="en-US" dirty="0" smtClean="0"/>
              <a:t>Dhaka, Bangladesh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7410" name="Picture 2" descr="No automatic alt text availabl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3657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Their Vision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dirty="0"/>
              <a:t>Utilizing the global surge of IT spectacles, </a:t>
            </a:r>
            <a:r>
              <a:rPr lang="en-US" dirty="0" smtClean="0"/>
              <a:t>Thei</a:t>
            </a:r>
            <a:r>
              <a:rPr lang="en-US" dirty="0" smtClean="0"/>
              <a:t>r </a:t>
            </a:r>
            <a:r>
              <a:rPr lang="en-US" dirty="0"/>
              <a:t>dream is to improve the socio-economic framework throughout the effective practice of business and customer service concurrently while paving the paths to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dirty="0" smtClean="0"/>
              <a:t> </a:t>
            </a:r>
            <a:r>
              <a:rPr lang="en-US" dirty="0"/>
              <a:t>focus on universal to IT issues through every possible mean, with utmost professionalism and passion. </a:t>
            </a:r>
            <a:r>
              <a:rPr lang="en-US" dirty="0" smtClean="0"/>
              <a:t>Thei</a:t>
            </a:r>
            <a:r>
              <a:rPr lang="en-US" dirty="0" smtClean="0"/>
              <a:t>r </a:t>
            </a:r>
            <a:r>
              <a:rPr lang="en-US" dirty="0"/>
              <a:t>plan is to reach the peak of the sector in a few years from now with the support of the extensive knowledge of </a:t>
            </a:r>
            <a:r>
              <a:rPr lang="en-US" dirty="0" smtClean="0"/>
              <a:t>thei</a:t>
            </a:r>
            <a:r>
              <a:rPr lang="en-US" dirty="0" smtClean="0"/>
              <a:t>r </a:t>
            </a:r>
            <a:r>
              <a:rPr lang="en-US" dirty="0"/>
              <a:t>team.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one of the leading tech solutions in the world and provide efficient, unique and top-notch service to all </a:t>
            </a:r>
            <a:r>
              <a:rPr lang="en-US" dirty="0" smtClean="0"/>
              <a:t>their </a:t>
            </a:r>
            <a:r>
              <a:rPr lang="en-US" dirty="0"/>
              <a:t>clients, establishing a brand that people love, a brand that is always in close proximity to the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Belief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dirty="0" smtClean="0"/>
              <a:t> </a:t>
            </a:r>
            <a:r>
              <a:rPr lang="en-US" dirty="0"/>
              <a:t>assist individuals/inventors/entrepreneurs/fresh-thinkers in achieving their dream by being their trusted IT solution provider who ensure them an increased productivity and overall success by their very own rigorous accountability approach.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Game Development</a:t>
            </a:r>
          </a:p>
          <a:p>
            <a:r>
              <a:rPr lang="en-US" b="1" dirty="0" smtClean="0"/>
              <a:t>Web Design &amp; Development</a:t>
            </a:r>
          </a:p>
          <a:p>
            <a:r>
              <a:rPr lang="en-US" b="1" dirty="0" smtClean="0"/>
              <a:t>UI/UX Design</a:t>
            </a:r>
          </a:p>
          <a:p>
            <a:r>
              <a:rPr lang="en-US" b="1" dirty="0" smtClean="0"/>
              <a:t>App Design &amp; Development</a:t>
            </a:r>
          </a:p>
          <a:p>
            <a:r>
              <a:rPr lang="en-US" b="1" dirty="0" smtClean="0"/>
              <a:t>Customized Software Development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between HR &amp;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Me: Do You Follow any kind of Software development Model??</a:t>
            </a:r>
          </a:p>
          <a:p>
            <a:pPr>
              <a:buNone/>
            </a:pPr>
            <a:r>
              <a:rPr lang="en-US" dirty="0" smtClean="0"/>
              <a:t>HR: Yes ! We do.</a:t>
            </a:r>
          </a:p>
          <a:p>
            <a:pPr>
              <a:buNone/>
            </a:pPr>
            <a:r>
              <a:rPr lang="en-US" dirty="0" smtClean="0"/>
              <a:t>Me: Which One ?</a:t>
            </a:r>
          </a:p>
          <a:p>
            <a:pPr>
              <a:buNone/>
            </a:pPr>
            <a:r>
              <a:rPr lang="en-US" dirty="0" smtClean="0"/>
              <a:t>HR: Agile,Scrum.</a:t>
            </a:r>
          </a:p>
          <a:p>
            <a:pPr>
              <a:buNone/>
            </a:pPr>
            <a:r>
              <a:rPr lang="en-US" dirty="0" smtClean="0"/>
              <a:t>Me: How do you collect your Requirements? Do you follow any Requirement Engineering ?</a:t>
            </a:r>
          </a:p>
          <a:p>
            <a:pPr>
              <a:buNone/>
            </a:pPr>
            <a:r>
              <a:rPr lang="en-US" dirty="0" smtClean="0"/>
              <a:t>HR: Yes. We  follow </a:t>
            </a:r>
            <a:r>
              <a:rPr lang="en-US" dirty="0" smtClean="0"/>
              <a:t>some particular process.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884</TotalTime>
  <Words>564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Group No. 11</vt:lpstr>
      <vt:lpstr>We Have Visited </vt:lpstr>
      <vt:lpstr>Their Vision </vt:lpstr>
      <vt:lpstr>Their Mission</vt:lpstr>
      <vt:lpstr>Their Goal</vt:lpstr>
      <vt:lpstr>Their Belief</vt:lpstr>
      <vt:lpstr>They Offer</vt:lpstr>
      <vt:lpstr>Interview between HR &amp; Us</vt:lpstr>
      <vt:lpstr>Interview between HR &amp; Us</vt:lpstr>
      <vt:lpstr>Interview between HR &amp; Us</vt:lpstr>
      <vt:lpstr>Interview between HR &amp; Us</vt:lpstr>
      <vt:lpstr>Interview between HR &amp; Us</vt:lpstr>
      <vt:lpstr>Interview between HR &amp; Us</vt:lpstr>
      <vt:lpstr>Interview between HR &amp; Us</vt:lpstr>
      <vt:lpstr>Slide 16</vt:lpstr>
      <vt:lpstr>Slide 17</vt:lpstr>
    </vt:vector>
  </TitlesOfParts>
  <Company>Computer Future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2018-03-18T16:25:46Z</dcterms:created>
  <dcterms:modified xsi:type="dcterms:W3CDTF">2018-03-19T07:11:46Z</dcterms:modified>
</cp:coreProperties>
</file>